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907A2C-D29B-4869-B52F-C3FE536E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68EF8BC-2585-4CAD-B99F-FC10694FB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0032-357B-4AFB-80E6-A515642EE2C1}" type="datetimeFigureOut">
              <a:rPr lang="it-IT" smtClean="0"/>
              <a:t>09/10/2020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4E326C1-1668-4429-9A37-DEB153F7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8528287-4034-461B-9B93-652D5BA7B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85F80-BD6F-4366-AC72-7F07B11011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17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FA83A80-332F-4400-BB86-6D0127844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15EB45-8DD3-4951-B2F4-D5C42E076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D4E8F5-9144-4C54-92E8-FD00F9741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90032-357B-4AFB-80E6-A515642EE2C1}" type="datetimeFigureOut">
              <a:rPr lang="it-IT" smtClean="0"/>
              <a:t>09/10/2020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C6DEB0-50CC-4C61-9E84-CC8DA9B9B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7888F1-A840-456C-82E3-DE3623C65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85F80-BD6F-4366-AC72-7F07B11011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111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E57E3052-6D54-4483-9DBA-042791DBE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672C281-C044-4171-ADDA-179078B5B1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76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37D0EF79-5FD7-406C-A751-F6931D35B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30B6886-5D76-48F3-A626-9B968B4BA3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81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571C625B-2075-4F25-B4C6-BF423F363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830115D-6B03-4A89-8EF1-CBE6C48A66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34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2570EC12-7DCE-4F79-BCBC-A62E321B1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A8EA6D0-4486-4C13-BBCB-A90090F906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31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54D78FC0-F3FA-4E3E-9B9E-A468B522B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39A4E0D-9E3C-4F42-B2DA-9D2304D2D3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83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693F61E8-91C2-462B-BCC4-E1BAA0350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18C83A1-FD7D-4BDD-ABF9-3BA4573B19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50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C4B69EC0-21F1-4BBE-B704-41B186A01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13BBEA1-2D2B-4D61-B8A5-FA2A46FDE7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28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E916338C-692E-4D36-9E7C-BC503CB27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214BAA9-B854-4100-8DAC-CC6F36C0A4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46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5C7E5D8D-C11E-45B5-801E-0A9AB65EC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F0C5A0A-E829-4FCF-B404-EB5684061A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81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isotta bertoletti</dc:creator>
  <cp:lastModifiedBy>isotta bertoletti</cp:lastModifiedBy>
  <cp:revision>1</cp:revision>
  <dcterms:created xsi:type="dcterms:W3CDTF">2020-10-09T12:53:22Z</dcterms:created>
  <dcterms:modified xsi:type="dcterms:W3CDTF">2020-10-09T12:53:22Z</dcterms:modified>
</cp:coreProperties>
</file>