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63" r:id="rId3"/>
    <p:sldId id="257" r:id="rId4"/>
    <p:sldId id="264" r:id="rId5"/>
    <p:sldId id="258" r:id="rId6"/>
    <p:sldId id="259" r:id="rId7"/>
    <p:sldId id="260" r:id="rId8"/>
    <p:sldId id="261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3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5804"/>
    <p:restoredTop sz="95813"/>
  </p:normalViewPr>
  <p:slideViewPr>
    <p:cSldViewPr snapToGrid="0" snapToObjects="1">
      <p:cViewPr>
        <p:scale>
          <a:sx n="119" d="100"/>
          <a:sy n="119" d="100"/>
        </p:scale>
        <p:origin x="216" y="6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92FFE-A1AA-BA41-B5E4-8464B72EF0EB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9635F-2BA0-704C-A1AF-CDE132277E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472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9635F-2BA0-704C-A1AF-CDE132277EE3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916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9635F-2BA0-704C-A1AF-CDE132277EE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1151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FE72-FBC0-A940-BB82-40CE426ED785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CE95-37B1-A542-B731-5D242052B6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6466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FE72-FBC0-A940-BB82-40CE426ED785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CE95-37B1-A542-B731-5D242052B6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4615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FE72-FBC0-A940-BB82-40CE426ED785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CE95-37B1-A542-B731-5D242052B6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42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FE72-FBC0-A940-BB82-40CE426ED785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CE95-37B1-A542-B731-5D242052B69F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3E5DE6F-1B5F-4344-A720-F82E7F284B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3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FE72-FBC0-A940-BB82-40CE426ED785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CE95-37B1-A542-B731-5D242052B6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5945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FE72-FBC0-A940-BB82-40CE426ED785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CE95-37B1-A542-B731-5D242052B6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636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FE72-FBC0-A940-BB82-40CE426ED785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CE95-37B1-A542-B731-5D242052B6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1541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FE72-FBC0-A940-BB82-40CE426ED785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CE95-37B1-A542-B731-5D242052B6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4493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FE72-FBC0-A940-BB82-40CE426ED785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CE95-37B1-A542-B731-5D242052B6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292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FE72-FBC0-A940-BB82-40CE426ED785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CE95-37B1-A542-B731-5D242052B6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90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DFE72-FBC0-A940-BB82-40CE426ED785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8CE95-37B1-A542-B731-5D242052B6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34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DFE72-FBC0-A940-BB82-40CE426ED785}" type="datetimeFigureOut">
              <a:rPr lang="it-IT" smtClean="0"/>
              <a:t>09/10/20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8CE95-37B1-A542-B731-5D242052B69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18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cg.is/11Pfj9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g"/><Relationship Id="rId7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7.wdp"/><Relationship Id="rId3" Type="http://schemas.openxmlformats.org/officeDocument/2006/relationships/image" Target="../media/image5.jpg"/><Relationship Id="rId7" Type="http://schemas.microsoft.com/office/2007/relationships/hdphoto" Target="../media/hdphoto3.wdp"/><Relationship Id="rId12" Type="http://schemas.openxmlformats.org/officeDocument/2006/relationships/image" Target="../media/image20.png"/><Relationship Id="rId17" Type="http://schemas.microsoft.com/office/2007/relationships/hdphoto" Target="../media/hdphoto9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microsoft.com/office/2007/relationships/hdphoto" Target="../media/hdphoto8.wdp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microsoft.com/office/2007/relationships/hdphoto" Target="../media/hdphoto5.wdp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3E5E1458-2153-4A42-99AF-C79DDD2E7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01" t="15409" r="9789" b="16340"/>
          <a:stretch/>
        </p:blipFill>
        <p:spPr>
          <a:xfrm>
            <a:off x="2271208" y="1333209"/>
            <a:ext cx="1922928" cy="195593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707B949-0CB8-3849-9757-E1DC459D56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45471"/>
          <a:stretch/>
        </p:blipFill>
        <p:spPr>
          <a:xfrm>
            <a:off x="-3" y="4651896"/>
            <a:ext cx="9144003" cy="373961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94FCF96-CAFA-6645-8466-40D9B901BC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4819" y="443588"/>
            <a:ext cx="2791609" cy="2740676"/>
          </a:xfrm>
        </p:spPr>
        <p:txBody>
          <a:bodyPr/>
          <a:lstStyle/>
          <a:p>
            <a:pPr algn="l"/>
            <a:r>
              <a:rPr lang="it-IT" b="1" dirty="0">
                <a:solidFill>
                  <a:srgbClr val="0A3C90"/>
                </a:solidFill>
              </a:rPr>
              <a:t>L’Aquila</a:t>
            </a:r>
            <a:br>
              <a:rPr lang="it-IT" b="1" dirty="0">
                <a:solidFill>
                  <a:srgbClr val="0A3C90"/>
                </a:solidFill>
              </a:rPr>
            </a:br>
            <a:r>
              <a:rPr lang="it-IT" b="1" dirty="0">
                <a:solidFill>
                  <a:srgbClr val="0A3C90"/>
                </a:solidFill>
              </a:rPr>
              <a:t>Fenice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0CCB3B4-65A3-EF4D-83FF-A9F5D2573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607" y="3574231"/>
            <a:ext cx="8054786" cy="2203819"/>
          </a:xfrm>
        </p:spPr>
        <p:txBody>
          <a:bodyPr/>
          <a:lstStyle/>
          <a:p>
            <a:r>
              <a:rPr lang="it-IT" sz="3200" dirty="0">
                <a:solidFill>
                  <a:srgbClr val="0A3C90"/>
                </a:solidFill>
              </a:rPr>
              <a:t>IL GAMING AL SERVIZIO DELL’ACCESSIBILITA'</a:t>
            </a:r>
          </a:p>
          <a:p>
            <a:r>
              <a:rPr lang="it-IT" dirty="0"/>
              <a:t>Elisa Sorrentino, Adele </a:t>
            </a:r>
            <a:r>
              <a:rPr lang="it-IT" dirty="0" err="1"/>
              <a:t>Giacoia</a:t>
            </a:r>
            <a:r>
              <a:rPr lang="it-IT" dirty="0"/>
              <a:t>, Luca Rigano</a:t>
            </a:r>
          </a:p>
          <a:p>
            <a:r>
              <a:rPr lang="it-IT" dirty="0"/>
              <a:t>Luca </a:t>
            </a:r>
            <a:r>
              <a:rPr lang="it-IT" dirty="0" err="1"/>
              <a:t>Serasini</a:t>
            </a:r>
            <a:r>
              <a:rPr lang="it-IT" dirty="0"/>
              <a:t> e Salvo Provenzano</a:t>
            </a:r>
          </a:p>
        </p:txBody>
      </p:sp>
    </p:spTree>
    <p:extLst>
      <p:ext uri="{BB962C8B-B14F-4D97-AF65-F5344CB8AC3E}">
        <p14:creationId xmlns:p14="http://schemas.microsoft.com/office/powerpoint/2010/main" val="961099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2665F0-1734-B545-9966-9FB42C03E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8929"/>
            <a:ext cx="7886700" cy="1095506"/>
          </a:xfrm>
        </p:spPr>
        <p:txBody>
          <a:bodyPr>
            <a:normAutofit fontScale="90000"/>
          </a:bodyPr>
          <a:lstStyle/>
          <a:p>
            <a:pPr algn="ctr"/>
            <a:r>
              <a:rPr lang="it-IT" b="1" dirty="0"/>
              <a:t>FESTIVAL INTERNAZIONALE DI VIDEOMAPPING E LANDART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D1FC822-CE0F-BC49-A406-3B9A14EE9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58" y="2835628"/>
            <a:ext cx="3046618" cy="304661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AB21F07-BD6F-3D44-86A1-321DDB290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21" t="18265" r="15836" b="24876"/>
          <a:stretch/>
        </p:blipFill>
        <p:spPr>
          <a:xfrm>
            <a:off x="3988811" y="2947325"/>
            <a:ext cx="4769854" cy="2479317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45D9C729-E775-2A48-9E52-C3EFAD52AAEB}"/>
              </a:ext>
            </a:extLst>
          </p:cNvPr>
          <p:cNvSpPr/>
          <p:nvPr/>
        </p:nvSpPr>
        <p:spPr>
          <a:xfrm>
            <a:off x="1301676" y="2081018"/>
            <a:ext cx="6540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i="1" dirty="0">
                <a:solidFill>
                  <a:srgbClr val="0A3C90"/>
                </a:solidFill>
                <a:latin typeface="Arial" panose="020B0604020202020204" pitchFamily="34" charset="0"/>
              </a:rPr>
              <a:t>“Ho teso corde da campanile a campanile; ghirlande da finestra a finestra; catene d’oro da stella a stella, e danzo.”</a:t>
            </a:r>
            <a:endParaRPr lang="it-IT" i="1" dirty="0">
              <a:solidFill>
                <a:srgbClr val="0A3C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41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7C5ED6-F241-2D41-9CA3-753B635EE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55583"/>
            <a:ext cx="7886700" cy="1325563"/>
          </a:xfrm>
        </p:spPr>
        <p:txBody>
          <a:bodyPr/>
          <a:lstStyle/>
          <a:p>
            <a:pPr algn="ctr"/>
            <a:r>
              <a:rPr lang="it-IT" b="1" dirty="0"/>
              <a:t>LA COMMUNITY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A6E1CA4-4A3A-FC4E-AA2F-03357AF98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225" y="1777812"/>
            <a:ext cx="6565412" cy="3099043"/>
          </a:xfr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99B14EE-D46A-2347-863E-BC2FFD0682E4}"/>
              </a:ext>
            </a:extLst>
          </p:cNvPr>
          <p:cNvSpPr txBox="1"/>
          <p:nvPr/>
        </p:nvSpPr>
        <p:spPr>
          <a:xfrm>
            <a:off x="2883049" y="5238974"/>
            <a:ext cx="218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u="sng" dirty="0">
                <a:hlinkClick r:id="rId3"/>
              </a:rPr>
              <a:t>https://arcg.is/11Pfj9</a:t>
            </a:r>
            <a:endParaRPr lang="it-I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D17664-A287-6A48-B609-60360990C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101" y="3103375"/>
            <a:ext cx="2823768" cy="282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01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1AE25D-BA50-1C41-A2A4-D1286ACF8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970" y="2965935"/>
            <a:ext cx="4599566" cy="22084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000" dirty="0"/>
              <a:t>GRAZIE!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72D421F-9177-2B43-A818-9634DEC5C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534" y="2181784"/>
            <a:ext cx="1761040" cy="188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46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C9E51F6-EB63-AB44-90C3-C15152DAD5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4329"/>
            <a:ext cx="5489783" cy="3824344"/>
          </a:xfrm>
          <a:prstGeom prst="rect">
            <a:avLst/>
          </a:prstGeom>
        </p:spPr>
      </p:pic>
      <p:sp>
        <p:nvSpPr>
          <p:cNvPr id="6" name="Rettangolo con due angoli in diagonale ritagliati 5">
            <a:extLst>
              <a:ext uri="{FF2B5EF4-FFF2-40B4-BE49-F238E27FC236}">
                <a16:creationId xmlns:a16="http://schemas.microsoft.com/office/drawing/2014/main" id="{799BA53F-E77C-514C-A2AE-B74111E28089}"/>
              </a:ext>
            </a:extLst>
          </p:cNvPr>
          <p:cNvSpPr/>
          <p:nvPr/>
        </p:nvSpPr>
        <p:spPr>
          <a:xfrm>
            <a:off x="5753345" y="1694329"/>
            <a:ext cx="3044414" cy="3910405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Come L’ARABA FENICE, che risorge dalle sue ceneri, anche la città de L’Aquila nel corso dei secoli ha vissuto tragici terremoti che l’hanno distrutta ma è sempre risorta……  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103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083DDF-0A66-CB4E-9B79-4EE68C766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08026"/>
            <a:ext cx="7886700" cy="1325563"/>
          </a:xfrm>
        </p:spPr>
        <p:txBody>
          <a:bodyPr/>
          <a:lstStyle/>
          <a:p>
            <a:pPr algn="ctr"/>
            <a:r>
              <a:rPr lang="it-IT" b="1" dirty="0"/>
              <a:t>Giochiamo!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1DF12A3-E540-894F-8699-437F7E6A8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13" b="15131"/>
          <a:stretch/>
        </p:blipFill>
        <p:spPr>
          <a:xfrm>
            <a:off x="179070" y="2033589"/>
            <a:ext cx="6134554" cy="373824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AD7AACA-DE8E-EC40-841B-40E48688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127" y="2018215"/>
            <a:ext cx="1311570" cy="120985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B6C2A5B-8113-944D-9E45-96FC7CADAF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92" t="50328"/>
          <a:stretch/>
        </p:blipFill>
        <p:spPr>
          <a:xfrm>
            <a:off x="6714361" y="4819135"/>
            <a:ext cx="1509336" cy="133083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B4F72D6-6DA3-7C4E-AE6E-C90CDB325AFA}"/>
              </a:ext>
            </a:extLst>
          </p:cNvPr>
          <p:cNvSpPr txBox="1"/>
          <p:nvPr/>
        </p:nvSpPr>
        <p:spPr>
          <a:xfrm>
            <a:off x="6982357" y="1507359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CASTELS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482D540-8B27-B44A-BE9B-9C68276E9036}"/>
              </a:ext>
            </a:extLst>
          </p:cNvPr>
          <p:cNvSpPr txBox="1"/>
          <p:nvPr/>
        </p:nvSpPr>
        <p:spPr>
          <a:xfrm>
            <a:off x="6982357" y="3342535"/>
            <a:ext cx="106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CHURCES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9EE6293-417E-6148-974D-98A9FAA83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3625" y="3629928"/>
            <a:ext cx="1194234" cy="863437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76F0AF6-EE7C-D949-9A56-BF6BCB1BE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9893" y="3629928"/>
            <a:ext cx="1026893" cy="102689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5D6FA43-F17D-304C-90BE-E246107FAC2C}"/>
              </a:ext>
            </a:extLst>
          </p:cNvPr>
          <p:cNvSpPr txBox="1"/>
          <p:nvPr/>
        </p:nvSpPr>
        <p:spPr>
          <a:xfrm>
            <a:off x="6525703" y="4482634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BAR/RESTAURANTS</a:t>
            </a:r>
          </a:p>
        </p:txBody>
      </p:sp>
      <p:sp>
        <p:nvSpPr>
          <p:cNvPr id="21" name="Figura a mano libera 20">
            <a:extLst>
              <a:ext uri="{FF2B5EF4-FFF2-40B4-BE49-F238E27FC236}">
                <a16:creationId xmlns:a16="http://schemas.microsoft.com/office/drawing/2014/main" id="{ECA7B1C7-3103-6843-9AD6-87F080E869E8}"/>
              </a:ext>
            </a:extLst>
          </p:cNvPr>
          <p:cNvSpPr/>
          <p:nvPr/>
        </p:nvSpPr>
        <p:spPr>
          <a:xfrm>
            <a:off x="2607733" y="4159956"/>
            <a:ext cx="1478845" cy="948266"/>
          </a:xfrm>
          <a:custGeom>
            <a:avLst/>
            <a:gdLst>
              <a:gd name="connsiteX0" fmla="*/ 0 w 1478845"/>
              <a:gd name="connsiteY0" fmla="*/ 158044 h 948266"/>
              <a:gd name="connsiteX1" fmla="*/ 654756 w 1478845"/>
              <a:gd name="connsiteY1" fmla="*/ 0 h 948266"/>
              <a:gd name="connsiteX2" fmla="*/ 1253067 w 1478845"/>
              <a:gd name="connsiteY2" fmla="*/ 158044 h 948266"/>
              <a:gd name="connsiteX3" fmla="*/ 1478845 w 1478845"/>
              <a:gd name="connsiteY3" fmla="*/ 423333 h 948266"/>
              <a:gd name="connsiteX4" fmla="*/ 1270000 w 1478845"/>
              <a:gd name="connsiteY4" fmla="*/ 620888 h 948266"/>
              <a:gd name="connsiteX5" fmla="*/ 897467 w 1478845"/>
              <a:gd name="connsiteY5" fmla="*/ 773288 h 948266"/>
              <a:gd name="connsiteX6" fmla="*/ 790223 w 1478845"/>
              <a:gd name="connsiteY6" fmla="*/ 897466 h 948266"/>
              <a:gd name="connsiteX7" fmla="*/ 541867 w 1478845"/>
              <a:gd name="connsiteY7" fmla="*/ 948266 h 948266"/>
              <a:gd name="connsiteX8" fmla="*/ 287867 w 1478845"/>
              <a:gd name="connsiteY8" fmla="*/ 936977 h 948266"/>
              <a:gd name="connsiteX9" fmla="*/ 282223 w 1478845"/>
              <a:gd name="connsiteY9" fmla="*/ 728133 h 948266"/>
              <a:gd name="connsiteX10" fmla="*/ 349956 w 1478845"/>
              <a:gd name="connsiteY10" fmla="*/ 643466 h 948266"/>
              <a:gd name="connsiteX11" fmla="*/ 355600 w 1478845"/>
              <a:gd name="connsiteY11" fmla="*/ 366888 h 948266"/>
              <a:gd name="connsiteX12" fmla="*/ 287867 w 1478845"/>
              <a:gd name="connsiteY12" fmla="*/ 299155 h 948266"/>
              <a:gd name="connsiteX13" fmla="*/ 39511 w 1478845"/>
              <a:gd name="connsiteY13" fmla="*/ 191911 h 948266"/>
              <a:gd name="connsiteX14" fmla="*/ 0 w 1478845"/>
              <a:gd name="connsiteY14" fmla="*/ 158044 h 94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78845" h="948266">
                <a:moveTo>
                  <a:pt x="0" y="158044"/>
                </a:moveTo>
                <a:lnTo>
                  <a:pt x="654756" y="0"/>
                </a:lnTo>
                <a:lnTo>
                  <a:pt x="1253067" y="158044"/>
                </a:lnTo>
                <a:lnTo>
                  <a:pt x="1478845" y="423333"/>
                </a:lnTo>
                <a:lnTo>
                  <a:pt x="1270000" y="620888"/>
                </a:lnTo>
                <a:lnTo>
                  <a:pt x="897467" y="773288"/>
                </a:lnTo>
                <a:lnTo>
                  <a:pt x="790223" y="897466"/>
                </a:lnTo>
                <a:lnTo>
                  <a:pt x="541867" y="948266"/>
                </a:lnTo>
                <a:lnTo>
                  <a:pt x="287867" y="936977"/>
                </a:lnTo>
                <a:lnTo>
                  <a:pt x="282223" y="728133"/>
                </a:lnTo>
                <a:lnTo>
                  <a:pt x="349956" y="643466"/>
                </a:lnTo>
                <a:lnTo>
                  <a:pt x="355600" y="366888"/>
                </a:lnTo>
                <a:lnTo>
                  <a:pt x="287867" y="299155"/>
                </a:lnTo>
                <a:lnTo>
                  <a:pt x="39511" y="191911"/>
                </a:lnTo>
                <a:lnTo>
                  <a:pt x="0" y="15804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6799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F7312A-88D3-3F4C-BB6F-549FCDED1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1241"/>
            <a:ext cx="7886700" cy="1325563"/>
          </a:xfrm>
        </p:spPr>
        <p:txBody>
          <a:bodyPr/>
          <a:lstStyle/>
          <a:p>
            <a:pPr algn="ctr"/>
            <a:r>
              <a:rPr lang="it-IT" b="1" dirty="0"/>
              <a:t>I LIVELLI TEMPORALI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7D0566B-AE44-2D46-AA39-B7C2FC1AA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73" y="3148373"/>
            <a:ext cx="2309093" cy="2909455"/>
          </a:xfrm>
          <a:prstGeom prst="rect">
            <a:avLst/>
          </a:prstGeom>
          <a:effectLst>
            <a:outerShdw blurRad="50800" dist="266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DAA6150-D2D2-C541-8535-6790C047F9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5"/>
          <a:stretch/>
        </p:blipFill>
        <p:spPr>
          <a:xfrm>
            <a:off x="2540452" y="3134681"/>
            <a:ext cx="1846219" cy="2635624"/>
          </a:xfrm>
          <a:prstGeom prst="rect">
            <a:avLst/>
          </a:prstGeom>
          <a:effectLst>
            <a:outerShdw blurRad="50800" dist="266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A1BCEE8-3F0D-EC43-AEAC-2862EE1224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32" r="12404"/>
          <a:stretch/>
        </p:blipFill>
        <p:spPr>
          <a:xfrm>
            <a:off x="4296932" y="2760767"/>
            <a:ext cx="1942655" cy="2872120"/>
          </a:xfrm>
          <a:prstGeom prst="rect">
            <a:avLst/>
          </a:prstGeom>
          <a:effectLst>
            <a:outerShdw blurRad="50800" dist="266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201438C6-D4C5-A94D-809C-3ED957AC4E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274" t="35044" r="21111"/>
          <a:stretch/>
        </p:blipFill>
        <p:spPr>
          <a:xfrm>
            <a:off x="6225818" y="2135175"/>
            <a:ext cx="2289532" cy="3000540"/>
          </a:xfrm>
          <a:prstGeom prst="rect">
            <a:avLst/>
          </a:prstGeom>
          <a:effectLst>
            <a:outerShdw blurRad="50800" dist="2667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BD89AE2-E326-ED47-9E31-806FB3A3216E}"/>
              </a:ext>
            </a:extLst>
          </p:cNvPr>
          <p:cNvSpPr txBox="1"/>
          <p:nvPr/>
        </p:nvSpPr>
        <p:spPr>
          <a:xfrm>
            <a:off x="1025991" y="2603350"/>
            <a:ext cx="652743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1254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EA2743C-C10D-A441-A201-F4B1D96E50A0}"/>
              </a:ext>
            </a:extLst>
          </p:cNvPr>
          <p:cNvSpPr txBox="1"/>
          <p:nvPr/>
        </p:nvSpPr>
        <p:spPr>
          <a:xfrm>
            <a:off x="3047500" y="2418684"/>
            <a:ext cx="652743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1461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A45D8FE-BAF8-5749-B6A2-9EAF09268C5A}"/>
              </a:ext>
            </a:extLst>
          </p:cNvPr>
          <p:cNvSpPr txBox="1"/>
          <p:nvPr/>
        </p:nvSpPr>
        <p:spPr>
          <a:xfrm>
            <a:off x="4886647" y="2154985"/>
            <a:ext cx="652743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1703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A7A368B-FD40-2648-A0B4-E5D7D53B57A6}"/>
              </a:ext>
            </a:extLst>
          </p:cNvPr>
          <p:cNvSpPr txBox="1"/>
          <p:nvPr/>
        </p:nvSpPr>
        <p:spPr>
          <a:xfrm>
            <a:off x="7044212" y="1662275"/>
            <a:ext cx="652743" cy="3693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1142297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083DDF-0A66-CB4E-9B79-4EE68C766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08026"/>
            <a:ext cx="7886700" cy="1325563"/>
          </a:xfrm>
        </p:spPr>
        <p:txBody>
          <a:bodyPr/>
          <a:lstStyle/>
          <a:p>
            <a:pPr algn="ctr"/>
            <a:r>
              <a:rPr lang="it-IT" b="1" dirty="0"/>
              <a:t>I PAESI DONATORI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1DF12A3-E540-894F-8699-437F7E6A8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13" b="15131"/>
          <a:stretch/>
        </p:blipFill>
        <p:spPr>
          <a:xfrm>
            <a:off x="179070" y="2033589"/>
            <a:ext cx="6134554" cy="373824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AD7AACA-DE8E-EC40-841B-40E48688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127" y="2018215"/>
            <a:ext cx="1311570" cy="120985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B6C2A5B-8113-944D-9E45-96FC7CADAF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92" t="50328"/>
          <a:stretch/>
        </p:blipFill>
        <p:spPr>
          <a:xfrm>
            <a:off x="6714361" y="4819135"/>
            <a:ext cx="1509336" cy="133083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B4F72D6-6DA3-7C4E-AE6E-C90CDB325AFA}"/>
              </a:ext>
            </a:extLst>
          </p:cNvPr>
          <p:cNvSpPr txBox="1"/>
          <p:nvPr/>
        </p:nvSpPr>
        <p:spPr>
          <a:xfrm>
            <a:off x="6982357" y="1507359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CASTELS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482D540-8B27-B44A-BE9B-9C68276E9036}"/>
              </a:ext>
            </a:extLst>
          </p:cNvPr>
          <p:cNvSpPr txBox="1"/>
          <p:nvPr/>
        </p:nvSpPr>
        <p:spPr>
          <a:xfrm>
            <a:off x="6982357" y="3342535"/>
            <a:ext cx="106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CHURCES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9EE6293-417E-6148-974D-98A9FAA83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3625" y="3629928"/>
            <a:ext cx="1194234" cy="863437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76F0AF6-EE7C-D949-9A56-BF6BCB1BE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9893" y="3629928"/>
            <a:ext cx="1026893" cy="102689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5D6FA43-F17D-304C-90BE-E246107FAC2C}"/>
              </a:ext>
            </a:extLst>
          </p:cNvPr>
          <p:cNvSpPr txBox="1"/>
          <p:nvPr/>
        </p:nvSpPr>
        <p:spPr>
          <a:xfrm>
            <a:off x="6525703" y="4482634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BAR/RESTAURANTS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C7F7EEB-5252-8147-9328-AAE2335ABE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91" b="90566" l="17707" r="81336"/>
                    </a14:imgEffect>
                  </a14:imgLayer>
                </a14:imgProps>
              </a:ext>
            </a:extLst>
          </a:blip>
          <a:srcRect l="9753" t="5657" r="10711"/>
          <a:stretch/>
        </p:blipFill>
        <p:spPr>
          <a:xfrm>
            <a:off x="1509101" y="2440336"/>
            <a:ext cx="1507525" cy="1189592"/>
          </a:xfrm>
          <a:prstGeom prst="rect">
            <a:avLst/>
          </a:prstGeom>
        </p:spPr>
      </p:pic>
      <p:sp>
        <p:nvSpPr>
          <p:cNvPr id="6" name="Rettangolo con due angoli in diagonale ritagliati 5">
            <a:extLst>
              <a:ext uri="{FF2B5EF4-FFF2-40B4-BE49-F238E27FC236}">
                <a16:creationId xmlns:a16="http://schemas.microsoft.com/office/drawing/2014/main" id="{1D6106CD-CEB4-754D-AFE1-1D126E9A9B48}"/>
              </a:ext>
            </a:extLst>
          </p:cNvPr>
          <p:cNvSpPr/>
          <p:nvPr/>
        </p:nvSpPr>
        <p:spPr>
          <a:xfrm rot="5400000">
            <a:off x="958063" y="986232"/>
            <a:ext cx="868484" cy="1780919"/>
          </a:xfrm>
          <a:prstGeom prst="snip2Diag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4FA61B6-5C75-E741-B6E8-C8975E99FD7C}"/>
              </a:ext>
            </a:extLst>
          </p:cNvPr>
          <p:cNvSpPr txBox="1"/>
          <p:nvPr/>
        </p:nvSpPr>
        <p:spPr>
          <a:xfrm>
            <a:off x="628651" y="1512071"/>
            <a:ext cx="1780918" cy="650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CHIESA DELLE ANIME SANTE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FD6D4A7-C5B5-3C40-935D-0E8A98E784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124" y="2155206"/>
            <a:ext cx="663657" cy="440858"/>
          </a:xfrm>
          <a:prstGeom prst="rect">
            <a:avLst/>
          </a:prstGeom>
        </p:spPr>
      </p:pic>
      <p:sp>
        <p:nvSpPr>
          <p:cNvPr id="17" name="Figura a mano libera 16">
            <a:extLst>
              <a:ext uri="{FF2B5EF4-FFF2-40B4-BE49-F238E27FC236}">
                <a16:creationId xmlns:a16="http://schemas.microsoft.com/office/drawing/2014/main" id="{8A02B0AD-70C7-234C-9D71-43471A8921EB}"/>
              </a:ext>
            </a:extLst>
          </p:cNvPr>
          <p:cNvSpPr/>
          <p:nvPr/>
        </p:nvSpPr>
        <p:spPr>
          <a:xfrm>
            <a:off x="2607733" y="4159956"/>
            <a:ext cx="1478845" cy="948266"/>
          </a:xfrm>
          <a:custGeom>
            <a:avLst/>
            <a:gdLst>
              <a:gd name="connsiteX0" fmla="*/ 0 w 1478845"/>
              <a:gd name="connsiteY0" fmla="*/ 158044 h 948266"/>
              <a:gd name="connsiteX1" fmla="*/ 654756 w 1478845"/>
              <a:gd name="connsiteY1" fmla="*/ 0 h 948266"/>
              <a:gd name="connsiteX2" fmla="*/ 1253067 w 1478845"/>
              <a:gd name="connsiteY2" fmla="*/ 158044 h 948266"/>
              <a:gd name="connsiteX3" fmla="*/ 1478845 w 1478845"/>
              <a:gd name="connsiteY3" fmla="*/ 423333 h 948266"/>
              <a:gd name="connsiteX4" fmla="*/ 1270000 w 1478845"/>
              <a:gd name="connsiteY4" fmla="*/ 620888 h 948266"/>
              <a:gd name="connsiteX5" fmla="*/ 897467 w 1478845"/>
              <a:gd name="connsiteY5" fmla="*/ 773288 h 948266"/>
              <a:gd name="connsiteX6" fmla="*/ 790223 w 1478845"/>
              <a:gd name="connsiteY6" fmla="*/ 897466 h 948266"/>
              <a:gd name="connsiteX7" fmla="*/ 541867 w 1478845"/>
              <a:gd name="connsiteY7" fmla="*/ 948266 h 948266"/>
              <a:gd name="connsiteX8" fmla="*/ 287867 w 1478845"/>
              <a:gd name="connsiteY8" fmla="*/ 936977 h 948266"/>
              <a:gd name="connsiteX9" fmla="*/ 282223 w 1478845"/>
              <a:gd name="connsiteY9" fmla="*/ 728133 h 948266"/>
              <a:gd name="connsiteX10" fmla="*/ 349956 w 1478845"/>
              <a:gd name="connsiteY10" fmla="*/ 643466 h 948266"/>
              <a:gd name="connsiteX11" fmla="*/ 355600 w 1478845"/>
              <a:gd name="connsiteY11" fmla="*/ 366888 h 948266"/>
              <a:gd name="connsiteX12" fmla="*/ 287867 w 1478845"/>
              <a:gd name="connsiteY12" fmla="*/ 299155 h 948266"/>
              <a:gd name="connsiteX13" fmla="*/ 39511 w 1478845"/>
              <a:gd name="connsiteY13" fmla="*/ 191911 h 948266"/>
              <a:gd name="connsiteX14" fmla="*/ 0 w 1478845"/>
              <a:gd name="connsiteY14" fmla="*/ 158044 h 94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78845" h="948266">
                <a:moveTo>
                  <a:pt x="0" y="158044"/>
                </a:moveTo>
                <a:lnTo>
                  <a:pt x="654756" y="0"/>
                </a:lnTo>
                <a:lnTo>
                  <a:pt x="1253067" y="158044"/>
                </a:lnTo>
                <a:lnTo>
                  <a:pt x="1478845" y="423333"/>
                </a:lnTo>
                <a:lnTo>
                  <a:pt x="1270000" y="620888"/>
                </a:lnTo>
                <a:lnTo>
                  <a:pt x="897467" y="773288"/>
                </a:lnTo>
                <a:lnTo>
                  <a:pt x="790223" y="897466"/>
                </a:lnTo>
                <a:lnTo>
                  <a:pt x="541867" y="948266"/>
                </a:lnTo>
                <a:lnTo>
                  <a:pt x="287867" y="936977"/>
                </a:lnTo>
                <a:lnTo>
                  <a:pt x="282223" y="728133"/>
                </a:lnTo>
                <a:lnTo>
                  <a:pt x="349956" y="643466"/>
                </a:lnTo>
                <a:lnTo>
                  <a:pt x="355600" y="366888"/>
                </a:lnTo>
                <a:lnTo>
                  <a:pt x="287867" y="299155"/>
                </a:lnTo>
                <a:lnTo>
                  <a:pt x="39511" y="191911"/>
                </a:lnTo>
                <a:lnTo>
                  <a:pt x="0" y="15804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9098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AA083E-92BB-5245-91F7-A1609C84A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3118"/>
            <a:ext cx="7886700" cy="1325563"/>
          </a:xfrm>
        </p:spPr>
        <p:txBody>
          <a:bodyPr/>
          <a:lstStyle/>
          <a:p>
            <a:pPr algn="ctr"/>
            <a:r>
              <a:rPr lang="it-IT" b="1" dirty="0"/>
              <a:t>GLI AQUILANI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267928E-7653-3441-B50F-0832E7B38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2715" y="2283152"/>
            <a:ext cx="4708096" cy="3061768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9EC69C1-73F1-FA4C-B2CE-AD5057B371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240" t="50328" b="25190"/>
          <a:stretch/>
        </p:blipFill>
        <p:spPr>
          <a:xfrm>
            <a:off x="822960" y="2320290"/>
            <a:ext cx="2266879" cy="19431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D4B9C07-247E-B747-8CF0-3C5079134843}"/>
              </a:ext>
            </a:extLst>
          </p:cNvPr>
          <p:cNvSpPr txBox="1"/>
          <p:nvPr/>
        </p:nvSpPr>
        <p:spPr>
          <a:xfrm>
            <a:off x="822960" y="4469130"/>
            <a:ext cx="2475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«L’OPERA» RESTAURANT</a:t>
            </a:r>
          </a:p>
        </p:txBody>
      </p:sp>
    </p:spTree>
    <p:extLst>
      <p:ext uri="{BB962C8B-B14F-4D97-AF65-F5344CB8AC3E}">
        <p14:creationId xmlns:p14="http://schemas.microsoft.com/office/powerpoint/2010/main" val="3114989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1DF12A3-E540-894F-8699-437F7E6A8E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613" b="15131"/>
          <a:stretch/>
        </p:blipFill>
        <p:spPr>
          <a:xfrm>
            <a:off x="179070" y="2033589"/>
            <a:ext cx="6134554" cy="373824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AD7AACA-DE8E-EC40-841B-40E486884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2127" y="2018215"/>
            <a:ext cx="1311570" cy="120985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B6C2A5B-8113-944D-9E45-96FC7CADAF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192" t="50328"/>
          <a:stretch/>
        </p:blipFill>
        <p:spPr>
          <a:xfrm>
            <a:off x="6714361" y="4819135"/>
            <a:ext cx="1509336" cy="1330839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B4F72D6-6DA3-7C4E-AE6E-C90CDB325AFA}"/>
              </a:ext>
            </a:extLst>
          </p:cNvPr>
          <p:cNvSpPr txBox="1"/>
          <p:nvPr/>
        </p:nvSpPr>
        <p:spPr>
          <a:xfrm>
            <a:off x="6982357" y="1507359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CASTELS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482D540-8B27-B44A-BE9B-9C68276E9036}"/>
              </a:ext>
            </a:extLst>
          </p:cNvPr>
          <p:cNvSpPr txBox="1"/>
          <p:nvPr/>
        </p:nvSpPr>
        <p:spPr>
          <a:xfrm>
            <a:off x="6982357" y="3342535"/>
            <a:ext cx="106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CHURCES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9EE6293-417E-6148-974D-98A9FAA838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3625" y="3629928"/>
            <a:ext cx="1194234" cy="863437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76F0AF6-EE7C-D949-9A56-BF6BCB1BE0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9893" y="3629928"/>
            <a:ext cx="1026893" cy="102689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5D6FA43-F17D-304C-90BE-E246107FAC2C}"/>
              </a:ext>
            </a:extLst>
          </p:cNvPr>
          <p:cNvSpPr txBox="1"/>
          <p:nvPr/>
        </p:nvSpPr>
        <p:spPr>
          <a:xfrm>
            <a:off x="6525703" y="4482634"/>
            <a:ext cx="198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BAR/RESTAURANTS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C7F7EEB-5252-8147-9328-AAE2335ABE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091" b="90566" l="17707" r="81336"/>
                    </a14:imgEffect>
                  </a14:imgLayer>
                </a14:imgProps>
              </a:ext>
            </a:extLst>
          </a:blip>
          <a:srcRect l="9753" t="5657" r="10711"/>
          <a:stretch/>
        </p:blipFill>
        <p:spPr>
          <a:xfrm>
            <a:off x="1509101" y="2440336"/>
            <a:ext cx="1507525" cy="118959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860630F-C75C-8542-949E-6B30D9C1F1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240" t="50328" b="25190"/>
          <a:stretch/>
        </p:blipFill>
        <p:spPr>
          <a:xfrm>
            <a:off x="3815162" y="3174346"/>
            <a:ext cx="1062990" cy="911163"/>
          </a:xfrm>
          <a:prstGeom prst="rect">
            <a:avLst/>
          </a:prstGeom>
        </p:spPr>
      </p:pic>
      <p:sp>
        <p:nvSpPr>
          <p:cNvPr id="3" name="Rettangolo con due angoli in diagonale ritagliati 2">
            <a:extLst>
              <a:ext uri="{FF2B5EF4-FFF2-40B4-BE49-F238E27FC236}">
                <a16:creationId xmlns:a16="http://schemas.microsoft.com/office/drawing/2014/main" id="{4855F64A-B879-3E43-9927-8ECDE4AE4244}"/>
              </a:ext>
            </a:extLst>
          </p:cNvPr>
          <p:cNvSpPr/>
          <p:nvPr/>
        </p:nvSpPr>
        <p:spPr>
          <a:xfrm>
            <a:off x="4586499" y="1702303"/>
            <a:ext cx="2033975" cy="1753237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RIGHT!!</a:t>
            </a:r>
            <a:br>
              <a:rPr lang="it-IT" dirty="0"/>
            </a:br>
            <a:r>
              <a:rPr lang="it-IT" dirty="0"/>
              <a:t>YOU WIN 10 % OF DISCOUNT FOR A DINNER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0A7850E9-48A3-0B4C-A798-EF3DE0FFCAB4}"/>
              </a:ext>
            </a:extLst>
          </p:cNvPr>
          <p:cNvSpPr/>
          <p:nvPr/>
        </p:nvSpPr>
        <p:spPr>
          <a:xfrm>
            <a:off x="3829765" y="3186312"/>
            <a:ext cx="966356" cy="966355"/>
          </a:xfrm>
          <a:prstGeom prst="ellipse">
            <a:avLst/>
          </a:prstGeom>
          <a:noFill/>
          <a:ln w="635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Figura a mano libera 15">
            <a:extLst>
              <a:ext uri="{FF2B5EF4-FFF2-40B4-BE49-F238E27FC236}">
                <a16:creationId xmlns:a16="http://schemas.microsoft.com/office/drawing/2014/main" id="{238A299B-FFD2-9D44-8445-A99550D610AD}"/>
              </a:ext>
            </a:extLst>
          </p:cNvPr>
          <p:cNvSpPr/>
          <p:nvPr/>
        </p:nvSpPr>
        <p:spPr>
          <a:xfrm>
            <a:off x="2607733" y="4159956"/>
            <a:ext cx="1478845" cy="948266"/>
          </a:xfrm>
          <a:custGeom>
            <a:avLst/>
            <a:gdLst>
              <a:gd name="connsiteX0" fmla="*/ 0 w 1478845"/>
              <a:gd name="connsiteY0" fmla="*/ 158044 h 948266"/>
              <a:gd name="connsiteX1" fmla="*/ 654756 w 1478845"/>
              <a:gd name="connsiteY1" fmla="*/ 0 h 948266"/>
              <a:gd name="connsiteX2" fmla="*/ 1253067 w 1478845"/>
              <a:gd name="connsiteY2" fmla="*/ 158044 h 948266"/>
              <a:gd name="connsiteX3" fmla="*/ 1478845 w 1478845"/>
              <a:gd name="connsiteY3" fmla="*/ 423333 h 948266"/>
              <a:gd name="connsiteX4" fmla="*/ 1270000 w 1478845"/>
              <a:gd name="connsiteY4" fmla="*/ 620888 h 948266"/>
              <a:gd name="connsiteX5" fmla="*/ 897467 w 1478845"/>
              <a:gd name="connsiteY5" fmla="*/ 773288 h 948266"/>
              <a:gd name="connsiteX6" fmla="*/ 790223 w 1478845"/>
              <a:gd name="connsiteY6" fmla="*/ 897466 h 948266"/>
              <a:gd name="connsiteX7" fmla="*/ 541867 w 1478845"/>
              <a:gd name="connsiteY7" fmla="*/ 948266 h 948266"/>
              <a:gd name="connsiteX8" fmla="*/ 287867 w 1478845"/>
              <a:gd name="connsiteY8" fmla="*/ 936977 h 948266"/>
              <a:gd name="connsiteX9" fmla="*/ 282223 w 1478845"/>
              <a:gd name="connsiteY9" fmla="*/ 728133 h 948266"/>
              <a:gd name="connsiteX10" fmla="*/ 349956 w 1478845"/>
              <a:gd name="connsiteY10" fmla="*/ 643466 h 948266"/>
              <a:gd name="connsiteX11" fmla="*/ 355600 w 1478845"/>
              <a:gd name="connsiteY11" fmla="*/ 366888 h 948266"/>
              <a:gd name="connsiteX12" fmla="*/ 287867 w 1478845"/>
              <a:gd name="connsiteY12" fmla="*/ 299155 h 948266"/>
              <a:gd name="connsiteX13" fmla="*/ 39511 w 1478845"/>
              <a:gd name="connsiteY13" fmla="*/ 191911 h 948266"/>
              <a:gd name="connsiteX14" fmla="*/ 0 w 1478845"/>
              <a:gd name="connsiteY14" fmla="*/ 158044 h 94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78845" h="948266">
                <a:moveTo>
                  <a:pt x="0" y="158044"/>
                </a:moveTo>
                <a:lnTo>
                  <a:pt x="654756" y="0"/>
                </a:lnTo>
                <a:lnTo>
                  <a:pt x="1253067" y="158044"/>
                </a:lnTo>
                <a:lnTo>
                  <a:pt x="1478845" y="423333"/>
                </a:lnTo>
                <a:lnTo>
                  <a:pt x="1270000" y="620888"/>
                </a:lnTo>
                <a:lnTo>
                  <a:pt x="897467" y="773288"/>
                </a:lnTo>
                <a:lnTo>
                  <a:pt x="790223" y="897466"/>
                </a:lnTo>
                <a:lnTo>
                  <a:pt x="541867" y="948266"/>
                </a:lnTo>
                <a:lnTo>
                  <a:pt x="287867" y="936977"/>
                </a:lnTo>
                <a:lnTo>
                  <a:pt x="282223" y="728133"/>
                </a:lnTo>
                <a:lnTo>
                  <a:pt x="349956" y="643466"/>
                </a:lnTo>
                <a:lnTo>
                  <a:pt x="355600" y="366888"/>
                </a:lnTo>
                <a:lnTo>
                  <a:pt x="287867" y="299155"/>
                </a:lnTo>
                <a:lnTo>
                  <a:pt x="39511" y="191911"/>
                </a:lnTo>
                <a:lnTo>
                  <a:pt x="0" y="15804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54A58484-FF00-1A45-9C39-A1D8AD665AE5}"/>
              </a:ext>
            </a:extLst>
          </p:cNvPr>
          <p:cNvSpPr/>
          <p:nvPr/>
        </p:nvSpPr>
        <p:spPr>
          <a:xfrm>
            <a:off x="548640" y="5690795"/>
            <a:ext cx="5077609" cy="35500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6B97F2E5-CD4C-104B-818E-136C34AB7799}"/>
              </a:ext>
            </a:extLst>
          </p:cNvPr>
          <p:cNvSpPr/>
          <p:nvPr/>
        </p:nvSpPr>
        <p:spPr>
          <a:xfrm>
            <a:off x="548639" y="5690795"/>
            <a:ext cx="3870960" cy="3686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33BB941-844D-0D44-AF0B-EDB23C46ACE6}"/>
              </a:ext>
            </a:extLst>
          </p:cNvPr>
          <p:cNvSpPr txBox="1"/>
          <p:nvPr/>
        </p:nvSpPr>
        <p:spPr>
          <a:xfrm>
            <a:off x="4212307" y="525141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70%</a:t>
            </a:r>
          </a:p>
        </p:txBody>
      </p:sp>
    </p:spTree>
    <p:extLst>
      <p:ext uri="{BB962C8B-B14F-4D97-AF65-F5344CB8AC3E}">
        <p14:creationId xmlns:p14="http://schemas.microsoft.com/office/powerpoint/2010/main" val="506336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1DF12A3-E540-894F-8699-437F7E6A8E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613" b="15131"/>
          <a:stretch/>
        </p:blipFill>
        <p:spPr>
          <a:xfrm>
            <a:off x="435010" y="1188780"/>
            <a:ext cx="8160350" cy="4910808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9EE6293-417E-6148-974D-98A9FAA83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6164" y="1796963"/>
            <a:ext cx="1588602" cy="113426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C7F7EEB-5252-8147-9328-AAE2335ABE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91" b="90566" l="17707" r="81336"/>
                    </a14:imgEffect>
                  </a14:imgLayer>
                </a14:imgProps>
              </a:ext>
            </a:extLst>
          </a:blip>
          <a:srcRect l="9753" t="5657" r="10711"/>
          <a:stretch/>
        </p:blipFill>
        <p:spPr>
          <a:xfrm>
            <a:off x="1601381" y="1689810"/>
            <a:ext cx="2005351" cy="1562728"/>
          </a:xfrm>
          <a:prstGeom prst="rect">
            <a:avLst/>
          </a:prstGeom>
        </p:spPr>
      </p:pic>
      <p:sp>
        <p:nvSpPr>
          <p:cNvPr id="6" name="Figura a mano libera 5">
            <a:extLst>
              <a:ext uri="{FF2B5EF4-FFF2-40B4-BE49-F238E27FC236}">
                <a16:creationId xmlns:a16="http://schemas.microsoft.com/office/drawing/2014/main" id="{CF166D69-DCA9-E943-A60F-0BF252A39583}"/>
              </a:ext>
            </a:extLst>
          </p:cNvPr>
          <p:cNvSpPr/>
          <p:nvPr/>
        </p:nvSpPr>
        <p:spPr>
          <a:xfrm>
            <a:off x="3665683" y="3982118"/>
            <a:ext cx="1967200" cy="1245706"/>
          </a:xfrm>
          <a:custGeom>
            <a:avLst/>
            <a:gdLst>
              <a:gd name="connsiteX0" fmla="*/ 0 w 1478845"/>
              <a:gd name="connsiteY0" fmla="*/ 158044 h 948266"/>
              <a:gd name="connsiteX1" fmla="*/ 654756 w 1478845"/>
              <a:gd name="connsiteY1" fmla="*/ 0 h 948266"/>
              <a:gd name="connsiteX2" fmla="*/ 1253067 w 1478845"/>
              <a:gd name="connsiteY2" fmla="*/ 158044 h 948266"/>
              <a:gd name="connsiteX3" fmla="*/ 1478845 w 1478845"/>
              <a:gd name="connsiteY3" fmla="*/ 423333 h 948266"/>
              <a:gd name="connsiteX4" fmla="*/ 1270000 w 1478845"/>
              <a:gd name="connsiteY4" fmla="*/ 620888 h 948266"/>
              <a:gd name="connsiteX5" fmla="*/ 897467 w 1478845"/>
              <a:gd name="connsiteY5" fmla="*/ 773288 h 948266"/>
              <a:gd name="connsiteX6" fmla="*/ 790223 w 1478845"/>
              <a:gd name="connsiteY6" fmla="*/ 897466 h 948266"/>
              <a:gd name="connsiteX7" fmla="*/ 541867 w 1478845"/>
              <a:gd name="connsiteY7" fmla="*/ 948266 h 948266"/>
              <a:gd name="connsiteX8" fmla="*/ 287867 w 1478845"/>
              <a:gd name="connsiteY8" fmla="*/ 936977 h 948266"/>
              <a:gd name="connsiteX9" fmla="*/ 282223 w 1478845"/>
              <a:gd name="connsiteY9" fmla="*/ 728133 h 948266"/>
              <a:gd name="connsiteX10" fmla="*/ 349956 w 1478845"/>
              <a:gd name="connsiteY10" fmla="*/ 643466 h 948266"/>
              <a:gd name="connsiteX11" fmla="*/ 355600 w 1478845"/>
              <a:gd name="connsiteY11" fmla="*/ 366888 h 948266"/>
              <a:gd name="connsiteX12" fmla="*/ 287867 w 1478845"/>
              <a:gd name="connsiteY12" fmla="*/ 299155 h 948266"/>
              <a:gd name="connsiteX13" fmla="*/ 39511 w 1478845"/>
              <a:gd name="connsiteY13" fmla="*/ 191911 h 948266"/>
              <a:gd name="connsiteX14" fmla="*/ 0 w 1478845"/>
              <a:gd name="connsiteY14" fmla="*/ 158044 h 948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78845" h="948266">
                <a:moveTo>
                  <a:pt x="0" y="158044"/>
                </a:moveTo>
                <a:lnTo>
                  <a:pt x="654756" y="0"/>
                </a:lnTo>
                <a:lnTo>
                  <a:pt x="1253067" y="158044"/>
                </a:lnTo>
                <a:lnTo>
                  <a:pt x="1478845" y="423333"/>
                </a:lnTo>
                <a:lnTo>
                  <a:pt x="1270000" y="620888"/>
                </a:lnTo>
                <a:lnTo>
                  <a:pt x="897467" y="773288"/>
                </a:lnTo>
                <a:lnTo>
                  <a:pt x="790223" y="897466"/>
                </a:lnTo>
                <a:lnTo>
                  <a:pt x="541867" y="948266"/>
                </a:lnTo>
                <a:lnTo>
                  <a:pt x="287867" y="936977"/>
                </a:lnTo>
                <a:lnTo>
                  <a:pt x="282223" y="728133"/>
                </a:lnTo>
                <a:lnTo>
                  <a:pt x="349956" y="643466"/>
                </a:lnTo>
                <a:lnTo>
                  <a:pt x="355600" y="366888"/>
                </a:lnTo>
                <a:lnTo>
                  <a:pt x="287867" y="299155"/>
                </a:lnTo>
                <a:lnTo>
                  <a:pt x="39511" y="191911"/>
                </a:lnTo>
                <a:lnTo>
                  <a:pt x="0" y="158044"/>
                </a:lnTo>
                <a:close/>
              </a:path>
            </a:pathLst>
          </a:cu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576F0AF6-EE7C-D949-9A56-BF6BCB1BE0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1634" y="2346453"/>
            <a:ext cx="1554530" cy="153517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B6C2A5B-8113-944D-9E45-96FC7CADAF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670" b="97519" l="53020" r="72146"/>
                    </a14:imgEffect>
                  </a14:imgLayer>
                </a14:imgProps>
              </a:ext>
            </a:extLst>
          </a:blip>
          <a:srcRect l="50629" t="75189" r="25463"/>
          <a:stretch/>
        </p:blipFill>
        <p:spPr>
          <a:xfrm>
            <a:off x="5324253" y="1975360"/>
            <a:ext cx="1412732" cy="130576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860630F-C75C-8542-949E-6B30D9C1F12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776" b="72362" l="76816" r="97424"/>
                    </a14:imgEffect>
                  </a14:imgLayer>
                </a14:imgProps>
              </a:ext>
            </a:extLst>
          </a:blip>
          <a:srcRect l="74240" t="50328" b="25190"/>
          <a:stretch/>
        </p:blipFill>
        <p:spPr>
          <a:xfrm>
            <a:off x="5865236" y="2639027"/>
            <a:ext cx="1414018" cy="119696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AD7AACA-DE8E-EC40-841B-40E48688467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361" b="94485" l="55000" r="95000"/>
                    </a14:imgEffect>
                  </a14:imgLayer>
                </a14:imgProps>
              </a:ext>
            </a:extLst>
          </a:blip>
          <a:srcRect l="50000" t="44846"/>
          <a:stretch/>
        </p:blipFill>
        <p:spPr>
          <a:xfrm>
            <a:off x="3421002" y="2120724"/>
            <a:ext cx="1626974" cy="163489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B713408-D251-3E43-A4EB-5962D3A7E7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5653" y="2908758"/>
            <a:ext cx="857409" cy="196181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5083DDF-0A66-CB4E-9B79-4EE68C766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08026"/>
            <a:ext cx="7886700" cy="1325563"/>
          </a:xfrm>
        </p:spPr>
        <p:txBody>
          <a:bodyPr/>
          <a:lstStyle/>
          <a:p>
            <a:pPr algn="ctr"/>
            <a:r>
              <a:rPr lang="it-IT" b="1" dirty="0"/>
              <a:t>‘VIENI A L’AQUILA’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9A8F943-8B3E-9940-AC13-3C8D9C1C0F9F}"/>
              </a:ext>
            </a:extLst>
          </p:cNvPr>
          <p:cNvSpPr/>
          <p:nvPr/>
        </p:nvSpPr>
        <p:spPr>
          <a:xfrm>
            <a:off x="548640" y="5690795"/>
            <a:ext cx="5077609" cy="3550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750CA86-CC3D-8041-BE36-56F02DC6682E}"/>
              </a:ext>
            </a:extLst>
          </p:cNvPr>
          <p:cNvSpPr txBox="1"/>
          <p:nvPr/>
        </p:nvSpPr>
        <p:spPr>
          <a:xfrm>
            <a:off x="5294584" y="5299888"/>
            <a:ext cx="704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989746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A0F528-547C-3642-9724-62D68E372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27707"/>
            <a:ext cx="7886700" cy="1325563"/>
          </a:xfrm>
        </p:spPr>
        <p:txBody>
          <a:bodyPr/>
          <a:lstStyle/>
          <a:p>
            <a:pPr algn="ctr"/>
            <a:r>
              <a:rPr lang="it-IT" b="1" dirty="0"/>
              <a:t>PUNTEGGIO FIORI DI ZAFFERANO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31A3E6E-1DA4-7B4A-A465-C949CD0A9606}"/>
              </a:ext>
            </a:extLst>
          </p:cNvPr>
          <p:cNvSpPr txBox="1"/>
          <p:nvPr/>
        </p:nvSpPr>
        <p:spPr>
          <a:xfrm>
            <a:off x="484095" y="2462586"/>
            <a:ext cx="96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ADELE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365C716-B8CF-DE4C-8E70-19F0320A7491}"/>
              </a:ext>
            </a:extLst>
          </p:cNvPr>
          <p:cNvSpPr txBox="1"/>
          <p:nvPr/>
        </p:nvSpPr>
        <p:spPr>
          <a:xfrm>
            <a:off x="484095" y="3161833"/>
            <a:ext cx="96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LUCA </a:t>
            </a:r>
            <a:r>
              <a:rPr lang="it-IT" b="1" dirty="0" err="1"/>
              <a:t>S</a:t>
            </a:r>
            <a:endParaRPr lang="it-IT" b="1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D4A20D0-09BC-E14A-804B-410888E2B598}"/>
              </a:ext>
            </a:extLst>
          </p:cNvPr>
          <p:cNvSpPr txBox="1"/>
          <p:nvPr/>
        </p:nvSpPr>
        <p:spPr>
          <a:xfrm>
            <a:off x="484095" y="3818050"/>
            <a:ext cx="96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ADELE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7A106D7-E4A3-CE4B-AC9F-691C731EEAB7}"/>
              </a:ext>
            </a:extLst>
          </p:cNvPr>
          <p:cNvSpPr txBox="1"/>
          <p:nvPr/>
        </p:nvSpPr>
        <p:spPr>
          <a:xfrm>
            <a:off x="484095" y="4581843"/>
            <a:ext cx="96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SALVO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1D9C7D4-6B32-DE4F-BCFE-CFEB5CAB7EAA}"/>
              </a:ext>
            </a:extLst>
          </p:cNvPr>
          <p:cNvSpPr txBox="1"/>
          <p:nvPr/>
        </p:nvSpPr>
        <p:spPr>
          <a:xfrm>
            <a:off x="484095" y="5388667"/>
            <a:ext cx="96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LUCA T</a:t>
            </a:r>
          </a:p>
        </p:txBody>
      </p:sp>
      <p:pic>
        <p:nvPicPr>
          <p:cNvPr id="69" name="Immagine 68">
            <a:extLst>
              <a:ext uri="{FF2B5EF4-FFF2-40B4-BE49-F238E27FC236}">
                <a16:creationId xmlns:a16="http://schemas.microsoft.com/office/drawing/2014/main" id="{F57EE1DB-D2B0-674D-BBB0-0E27B8D92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15" y="2354644"/>
            <a:ext cx="588458" cy="631015"/>
          </a:xfrm>
          <a:prstGeom prst="rect">
            <a:avLst/>
          </a:prstGeom>
        </p:spPr>
      </p:pic>
      <p:pic>
        <p:nvPicPr>
          <p:cNvPr id="70" name="Immagine 69">
            <a:extLst>
              <a:ext uri="{FF2B5EF4-FFF2-40B4-BE49-F238E27FC236}">
                <a16:creationId xmlns:a16="http://schemas.microsoft.com/office/drawing/2014/main" id="{93304094-42C4-7C4E-AD17-4590BA80C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016" y="2354644"/>
            <a:ext cx="588458" cy="631015"/>
          </a:xfrm>
          <a:prstGeom prst="rect">
            <a:avLst/>
          </a:prstGeom>
        </p:spPr>
      </p:pic>
      <p:pic>
        <p:nvPicPr>
          <p:cNvPr id="71" name="Immagine 70">
            <a:extLst>
              <a:ext uri="{FF2B5EF4-FFF2-40B4-BE49-F238E27FC236}">
                <a16:creationId xmlns:a16="http://schemas.microsoft.com/office/drawing/2014/main" id="{5D39BBDD-3873-4145-B90C-36ACAC6B3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990" y="2354644"/>
            <a:ext cx="588458" cy="631015"/>
          </a:xfrm>
          <a:prstGeom prst="rect">
            <a:avLst/>
          </a:prstGeom>
        </p:spPr>
      </p:pic>
      <p:pic>
        <p:nvPicPr>
          <p:cNvPr id="72" name="Immagine 71">
            <a:extLst>
              <a:ext uri="{FF2B5EF4-FFF2-40B4-BE49-F238E27FC236}">
                <a16:creationId xmlns:a16="http://schemas.microsoft.com/office/drawing/2014/main" id="{C5BF135B-41A2-C640-B7CD-45E31285D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207" y="2354644"/>
            <a:ext cx="588458" cy="631015"/>
          </a:xfrm>
          <a:prstGeom prst="rect">
            <a:avLst/>
          </a:prstGeom>
        </p:spPr>
      </p:pic>
      <p:pic>
        <p:nvPicPr>
          <p:cNvPr id="73" name="Immagine 72">
            <a:extLst>
              <a:ext uri="{FF2B5EF4-FFF2-40B4-BE49-F238E27FC236}">
                <a16:creationId xmlns:a16="http://schemas.microsoft.com/office/drawing/2014/main" id="{CA0D01C2-46B6-4244-B82B-E37A67236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666" y="2354644"/>
            <a:ext cx="588458" cy="631015"/>
          </a:xfrm>
          <a:prstGeom prst="rect">
            <a:avLst/>
          </a:prstGeom>
        </p:spPr>
      </p:pic>
      <p:pic>
        <p:nvPicPr>
          <p:cNvPr id="74" name="Immagine 73">
            <a:extLst>
              <a:ext uri="{FF2B5EF4-FFF2-40B4-BE49-F238E27FC236}">
                <a16:creationId xmlns:a16="http://schemas.microsoft.com/office/drawing/2014/main" id="{47041A74-4963-E54F-8C18-A62E355FD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609" y="2354644"/>
            <a:ext cx="588458" cy="631015"/>
          </a:xfrm>
          <a:prstGeom prst="rect">
            <a:avLst/>
          </a:prstGeom>
        </p:spPr>
      </p:pic>
      <p:pic>
        <p:nvPicPr>
          <p:cNvPr id="75" name="Immagine 74">
            <a:extLst>
              <a:ext uri="{FF2B5EF4-FFF2-40B4-BE49-F238E27FC236}">
                <a16:creationId xmlns:a16="http://schemas.microsoft.com/office/drawing/2014/main" id="{9C5885E1-29D2-6B48-8B75-6451F6E95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825" y="2354644"/>
            <a:ext cx="588458" cy="631015"/>
          </a:xfrm>
          <a:prstGeom prst="rect">
            <a:avLst/>
          </a:prstGeom>
        </p:spPr>
      </p:pic>
      <p:pic>
        <p:nvPicPr>
          <p:cNvPr id="76" name="Immagine 75">
            <a:extLst>
              <a:ext uri="{FF2B5EF4-FFF2-40B4-BE49-F238E27FC236}">
                <a16:creationId xmlns:a16="http://schemas.microsoft.com/office/drawing/2014/main" id="{6A12E506-1CE6-CA4A-9FC1-5F6367723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496" y="2354644"/>
            <a:ext cx="588458" cy="631015"/>
          </a:xfrm>
          <a:prstGeom prst="rect">
            <a:avLst/>
          </a:prstGeom>
        </p:spPr>
      </p:pic>
      <p:pic>
        <p:nvPicPr>
          <p:cNvPr id="78" name="Immagine 77">
            <a:extLst>
              <a:ext uri="{FF2B5EF4-FFF2-40B4-BE49-F238E27FC236}">
                <a16:creationId xmlns:a16="http://schemas.microsoft.com/office/drawing/2014/main" id="{39724F18-391F-FA4B-91A6-63DA02AEC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15" y="3086164"/>
            <a:ext cx="588458" cy="631015"/>
          </a:xfrm>
          <a:prstGeom prst="rect">
            <a:avLst/>
          </a:prstGeom>
        </p:spPr>
      </p:pic>
      <p:pic>
        <p:nvPicPr>
          <p:cNvPr id="79" name="Immagine 78">
            <a:extLst>
              <a:ext uri="{FF2B5EF4-FFF2-40B4-BE49-F238E27FC236}">
                <a16:creationId xmlns:a16="http://schemas.microsoft.com/office/drawing/2014/main" id="{AFDF1A1E-9508-7742-AA59-0A2ACF7AC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016" y="3086164"/>
            <a:ext cx="588458" cy="631015"/>
          </a:xfrm>
          <a:prstGeom prst="rect">
            <a:avLst/>
          </a:prstGeom>
        </p:spPr>
      </p:pic>
      <p:pic>
        <p:nvPicPr>
          <p:cNvPr id="80" name="Immagine 79">
            <a:extLst>
              <a:ext uri="{FF2B5EF4-FFF2-40B4-BE49-F238E27FC236}">
                <a16:creationId xmlns:a16="http://schemas.microsoft.com/office/drawing/2014/main" id="{88F67289-7165-6D41-A50C-FBDCBF819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990" y="3086164"/>
            <a:ext cx="588458" cy="631015"/>
          </a:xfrm>
          <a:prstGeom prst="rect">
            <a:avLst/>
          </a:prstGeom>
        </p:spPr>
      </p:pic>
      <p:pic>
        <p:nvPicPr>
          <p:cNvPr id="81" name="Immagine 80">
            <a:extLst>
              <a:ext uri="{FF2B5EF4-FFF2-40B4-BE49-F238E27FC236}">
                <a16:creationId xmlns:a16="http://schemas.microsoft.com/office/drawing/2014/main" id="{B358C0E9-9A87-EB4D-B3D1-AF53795A2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207" y="3086164"/>
            <a:ext cx="588458" cy="631015"/>
          </a:xfrm>
          <a:prstGeom prst="rect">
            <a:avLst/>
          </a:prstGeom>
        </p:spPr>
      </p:pic>
      <p:pic>
        <p:nvPicPr>
          <p:cNvPr id="82" name="Immagine 81">
            <a:extLst>
              <a:ext uri="{FF2B5EF4-FFF2-40B4-BE49-F238E27FC236}">
                <a16:creationId xmlns:a16="http://schemas.microsoft.com/office/drawing/2014/main" id="{FB71DAF2-0ED4-7945-81C2-C621B791A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666" y="3086164"/>
            <a:ext cx="588458" cy="631015"/>
          </a:xfrm>
          <a:prstGeom prst="rect">
            <a:avLst/>
          </a:prstGeom>
        </p:spPr>
      </p:pic>
      <p:pic>
        <p:nvPicPr>
          <p:cNvPr id="83" name="Immagine 82">
            <a:extLst>
              <a:ext uri="{FF2B5EF4-FFF2-40B4-BE49-F238E27FC236}">
                <a16:creationId xmlns:a16="http://schemas.microsoft.com/office/drawing/2014/main" id="{DC21FEB1-381B-E043-B87B-F359045BB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609" y="3086164"/>
            <a:ext cx="588458" cy="631015"/>
          </a:xfrm>
          <a:prstGeom prst="rect">
            <a:avLst/>
          </a:prstGeom>
        </p:spPr>
      </p:pic>
      <p:pic>
        <p:nvPicPr>
          <p:cNvPr id="87" name="Immagine 86">
            <a:extLst>
              <a:ext uri="{FF2B5EF4-FFF2-40B4-BE49-F238E27FC236}">
                <a16:creationId xmlns:a16="http://schemas.microsoft.com/office/drawing/2014/main" id="{24E34B82-C846-EB4A-91B4-833B9B8CE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15" y="3806926"/>
            <a:ext cx="588458" cy="631015"/>
          </a:xfrm>
          <a:prstGeom prst="rect">
            <a:avLst/>
          </a:prstGeom>
        </p:spPr>
      </p:pic>
      <p:pic>
        <p:nvPicPr>
          <p:cNvPr id="88" name="Immagine 87">
            <a:extLst>
              <a:ext uri="{FF2B5EF4-FFF2-40B4-BE49-F238E27FC236}">
                <a16:creationId xmlns:a16="http://schemas.microsoft.com/office/drawing/2014/main" id="{8FA50272-BAE8-354C-8CC1-0D9035DC3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016" y="3806926"/>
            <a:ext cx="588458" cy="631015"/>
          </a:xfrm>
          <a:prstGeom prst="rect">
            <a:avLst/>
          </a:prstGeom>
        </p:spPr>
      </p:pic>
      <p:pic>
        <p:nvPicPr>
          <p:cNvPr id="89" name="Immagine 88">
            <a:extLst>
              <a:ext uri="{FF2B5EF4-FFF2-40B4-BE49-F238E27FC236}">
                <a16:creationId xmlns:a16="http://schemas.microsoft.com/office/drawing/2014/main" id="{B4C3015F-5E2B-2449-860D-11BB49872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990" y="3806926"/>
            <a:ext cx="588458" cy="631015"/>
          </a:xfrm>
          <a:prstGeom prst="rect">
            <a:avLst/>
          </a:prstGeom>
        </p:spPr>
      </p:pic>
      <p:pic>
        <p:nvPicPr>
          <p:cNvPr id="90" name="Immagine 89">
            <a:extLst>
              <a:ext uri="{FF2B5EF4-FFF2-40B4-BE49-F238E27FC236}">
                <a16:creationId xmlns:a16="http://schemas.microsoft.com/office/drawing/2014/main" id="{17815421-977D-5F48-8A1C-747A5DE7A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207" y="3806926"/>
            <a:ext cx="588458" cy="631015"/>
          </a:xfrm>
          <a:prstGeom prst="rect">
            <a:avLst/>
          </a:prstGeom>
        </p:spPr>
      </p:pic>
      <p:pic>
        <p:nvPicPr>
          <p:cNvPr id="91" name="Immagine 90">
            <a:extLst>
              <a:ext uri="{FF2B5EF4-FFF2-40B4-BE49-F238E27FC236}">
                <a16:creationId xmlns:a16="http://schemas.microsoft.com/office/drawing/2014/main" id="{10716BA7-EC68-F148-91A1-D6B12ECB1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666" y="3806926"/>
            <a:ext cx="588458" cy="631015"/>
          </a:xfrm>
          <a:prstGeom prst="rect">
            <a:avLst/>
          </a:prstGeom>
        </p:spPr>
      </p:pic>
      <p:pic>
        <p:nvPicPr>
          <p:cNvPr id="92" name="Immagine 91">
            <a:extLst>
              <a:ext uri="{FF2B5EF4-FFF2-40B4-BE49-F238E27FC236}">
                <a16:creationId xmlns:a16="http://schemas.microsoft.com/office/drawing/2014/main" id="{58356810-527B-C34A-8BC7-6FF1FB947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609" y="3806926"/>
            <a:ext cx="588458" cy="631015"/>
          </a:xfrm>
          <a:prstGeom prst="rect">
            <a:avLst/>
          </a:prstGeom>
        </p:spPr>
      </p:pic>
      <p:pic>
        <p:nvPicPr>
          <p:cNvPr id="93" name="Immagine 92">
            <a:extLst>
              <a:ext uri="{FF2B5EF4-FFF2-40B4-BE49-F238E27FC236}">
                <a16:creationId xmlns:a16="http://schemas.microsoft.com/office/drawing/2014/main" id="{9EC85096-AE30-8246-BEB6-744EED5C5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825" y="3806926"/>
            <a:ext cx="588458" cy="631015"/>
          </a:xfrm>
          <a:prstGeom prst="rect">
            <a:avLst/>
          </a:prstGeom>
        </p:spPr>
      </p:pic>
      <p:pic>
        <p:nvPicPr>
          <p:cNvPr id="94" name="Immagine 93">
            <a:extLst>
              <a:ext uri="{FF2B5EF4-FFF2-40B4-BE49-F238E27FC236}">
                <a16:creationId xmlns:a16="http://schemas.microsoft.com/office/drawing/2014/main" id="{FDB3CF99-FD71-B34D-937D-8EEEE579F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496" y="3806926"/>
            <a:ext cx="588458" cy="631015"/>
          </a:xfrm>
          <a:prstGeom prst="rect">
            <a:avLst/>
          </a:prstGeom>
        </p:spPr>
      </p:pic>
      <p:pic>
        <p:nvPicPr>
          <p:cNvPr id="95" name="Immagine 94">
            <a:extLst>
              <a:ext uri="{FF2B5EF4-FFF2-40B4-BE49-F238E27FC236}">
                <a16:creationId xmlns:a16="http://schemas.microsoft.com/office/drawing/2014/main" id="{C5ABF525-BD24-D644-A9EA-AC9728C8C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197" y="3806926"/>
            <a:ext cx="588458" cy="631015"/>
          </a:xfrm>
          <a:prstGeom prst="rect">
            <a:avLst/>
          </a:prstGeom>
        </p:spPr>
      </p:pic>
      <p:pic>
        <p:nvPicPr>
          <p:cNvPr id="96" name="Immagine 95">
            <a:extLst>
              <a:ext uri="{FF2B5EF4-FFF2-40B4-BE49-F238E27FC236}">
                <a16:creationId xmlns:a16="http://schemas.microsoft.com/office/drawing/2014/main" id="{A553B9A0-33E3-8E4A-99EE-4F2C5B7A3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15" y="4527688"/>
            <a:ext cx="588458" cy="631015"/>
          </a:xfrm>
          <a:prstGeom prst="rect">
            <a:avLst/>
          </a:prstGeom>
        </p:spPr>
      </p:pic>
      <p:pic>
        <p:nvPicPr>
          <p:cNvPr id="97" name="Immagine 96">
            <a:extLst>
              <a:ext uri="{FF2B5EF4-FFF2-40B4-BE49-F238E27FC236}">
                <a16:creationId xmlns:a16="http://schemas.microsoft.com/office/drawing/2014/main" id="{0427BF59-EFCD-464B-918B-AA5BB81B7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016" y="4527688"/>
            <a:ext cx="588458" cy="631015"/>
          </a:xfrm>
          <a:prstGeom prst="rect">
            <a:avLst/>
          </a:prstGeom>
        </p:spPr>
      </p:pic>
      <p:pic>
        <p:nvPicPr>
          <p:cNvPr id="98" name="Immagine 97">
            <a:extLst>
              <a:ext uri="{FF2B5EF4-FFF2-40B4-BE49-F238E27FC236}">
                <a16:creationId xmlns:a16="http://schemas.microsoft.com/office/drawing/2014/main" id="{25C07AA3-2CC5-9D43-A140-6A3B0219F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990" y="4527688"/>
            <a:ext cx="588458" cy="631015"/>
          </a:xfrm>
          <a:prstGeom prst="rect">
            <a:avLst/>
          </a:prstGeom>
        </p:spPr>
      </p:pic>
      <p:pic>
        <p:nvPicPr>
          <p:cNvPr id="99" name="Immagine 98">
            <a:extLst>
              <a:ext uri="{FF2B5EF4-FFF2-40B4-BE49-F238E27FC236}">
                <a16:creationId xmlns:a16="http://schemas.microsoft.com/office/drawing/2014/main" id="{884FFAA0-A4C5-AF46-89F8-EC4E07A10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207" y="4527688"/>
            <a:ext cx="588458" cy="631015"/>
          </a:xfrm>
          <a:prstGeom prst="rect">
            <a:avLst/>
          </a:prstGeom>
        </p:spPr>
      </p:pic>
      <p:pic>
        <p:nvPicPr>
          <p:cNvPr id="100" name="Immagine 99">
            <a:extLst>
              <a:ext uri="{FF2B5EF4-FFF2-40B4-BE49-F238E27FC236}">
                <a16:creationId xmlns:a16="http://schemas.microsoft.com/office/drawing/2014/main" id="{02159D3A-AEFC-8942-99FD-EFBA0E42D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666" y="4527688"/>
            <a:ext cx="588458" cy="631015"/>
          </a:xfrm>
          <a:prstGeom prst="rect">
            <a:avLst/>
          </a:prstGeom>
        </p:spPr>
      </p:pic>
      <p:pic>
        <p:nvPicPr>
          <p:cNvPr id="105" name="Immagine 104">
            <a:extLst>
              <a:ext uri="{FF2B5EF4-FFF2-40B4-BE49-F238E27FC236}">
                <a16:creationId xmlns:a16="http://schemas.microsoft.com/office/drawing/2014/main" id="{5BB8C7AD-80C2-4349-A341-BE940F19B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15" y="5302238"/>
            <a:ext cx="588458" cy="631015"/>
          </a:xfrm>
          <a:prstGeom prst="rect">
            <a:avLst/>
          </a:prstGeom>
        </p:spPr>
      </p:pic>
      <p:pic>
        <p:nvPicPr>
          <p:cNvPr id="106" name="Immagine 105">
            <a:extLst>
              <a:ext uri="{FF2B5EF4-FFF2-40B4-BE49-F238E27FC236}">
                <a16:creationId xmlns:a16="http://schemas.microsoft.com/office/drawing/2014/main" id="{53B3720A-0488-CC47-8A0C-FDE1DC1A3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016" y="5302238"/>
            <a:ext cx="588458" cy="631015"/>
          </a:xfrm>
          <a:prstGeom prst="rect">
            <a:avLst/>
          </a:prstGeom>
        </p:spPr>
      </p:pic>
      <p:pic>
        <p:nvPicPr>
          <p:cNvPr id="107" name="Immagine 106">
            <a:extLst>
              <a:ext uri="{FF2B5EF4-FFF2-40B4-BE49-F238E27FC236}">
                <a16:creationId xmlns:a16="http://schemas.microsoft.com/office/drawing/2014/main" id="{C67FB1B0-70C4-FA41-8DB6-6C814D08C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990" y="5302238"/>
            <a:ext cx="588458" cy="631015"/>
          </a:xfrm>
          <a:prstGeom prst="rect">
            <a:avLst/>
          </a:prstGeom>
        </p:spPr>
      </p:pic>
      <p:pic>
        <p:nvPicPr>
          <p:cNvPr id="108" name="Immagine 107">
            <a:extLst>
              <a:ext uri="{FF2B5EF4-FFF2-40B4-BE49-F238E27FC236}">
                <a16:creationId xmlns:a16="http://schemas.microsoft.com/office/drawing/2014/main" id="{A325A6EF-FA14-7744-B380-50EFBA2E4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0207" y="5302238"/>
            <a:ext cx="588458" cy="631015"/>
          </a:xfrm>
          <a:prstGeom prst="rect">
            <a:avLst/>
          </a:prstGeom>
        </p:spPr>
      </p:pic>
      <p:pic>
        <p:nvPicPr>
          <p:cNvPr id="109" name="Immagine 108">
            <a:extLst>
              <a:ext uri="{FF2B5EF4-FFF2-40B4-BE49-F238E27FC236}">
                <a16:creationId xmlns:a16="http://schemas.microsoft.com/office/drawing/2014/main" id="{3D941B96-7007-764E-996B-0CB5E1A8A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666" y="5302238"/>
            <a:ext cx="588458" cy="631015"/>
          </a:xfrm>
          <a:prstGeom prst="rect">
            <a:avLst/>
          </a:prstGeom>
        </p:spPr>
      </p:pic>
      <p:pic>
        <p:nvPicPr>
          <p:cNvPr id="110" name="Immagine 109">
            <a:extLst>
              <a:ext uri="{FF2B5EF4-FFF2-40B4-BE49-F238E27FC236}">
                <a16:creationId xmlns:a16="http://schemas.microsoft.com/office/drawing/2014/main" id="{04EE8ECE-D567-A74C-96AE-EA0CA0CEF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609" y="5302238"/>
            <a:ext cx="588458" cy="631015"/>
          </a:xfrm>
          <a:prstGeom prst="rect">
            <a:avLst/>
          </a:prstGeom>
        </p:spPr>
      </p:pic>
      <p:pic>
        <p:nvPicPr>
          <p:cNvPr id="111" name="Immagine 110">
            <a:extLst>
              <a:ext uri="{FF2B5EF4-FFF2-40B4-BE49-F238E27FC236}">
                <a16:creationId xmlns:a16="http://schemas.microsoft.com/office/drawing/2014/main" id="{833C8B8E-4BEB-1140-9BEC-04D18BC58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825" y="5302238"/>
            <a:ext cx="588458" cy="63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792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</TotalTime>
  <Words>166</Words>
  <Application>Microsoft Macintosh PowerPoint</Application>
  <PresentationFormat>Presentazione su schermo (4:3)</PresentationFormat>
  <Paragraphs>41</Paragraphs>
  <Slides>12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di Office</vt:lpstr>
      <vt:lpstr>L’Aquila Fenice</vt:lpstr>
      <vt:lpstr>Presentazione standard di PowerPoint</vt:lpstr>
      <vt:lpstr>Giochiamo!</vt:lpstr>
      <vt:lpstr>I LIVELLI TEMPORALI</vt:lpstr>
      <vt:lpstr>I PAESI DONATORI</vt:lpstr>
      <vt:lpstr>GLI AQUILANI</vt:lpstr>
      <vt:lpstr>Presentazione standard di PowerPoint</vt:lpstr>
      <vt:lpstr>‘VIENI A L’AQUILA’</vt:lpstr>
      <vt:lpstr>PUNTEGGIO FIORI DI ZAFFERANO</vt:lpstr>
      <vt:lpstr>FESTIVAL INTERNAZIONALE DI VIDEOMAPPING E LANDART</vt:lpstr>
      <vt:lpstr>LA COMMUNITY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23</cp:revision>
  <dcterms:created xsi:type="dcterms:W3CDTF">2020-10-09T09:34:36Z</dcterms:created>
  <dcterms:modified xsi:type="dcterms:W3CDTF">2020-10-09T12:10:51Z</dcterms:modified>
</cp:coreProperties>
</file>