
<file path=[Content_Types].xml><?xml version="1.0" encoding="utf-8"?>
<Types xmlns="http://schemas.openxmlformats.org/package/2006/content-types">
  <Default Extension="png" ContentType="image/png"/>
  <Default Extension="jfif" ContentType="image/jpe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9" r:id="rId2"/>
    <p:sldMasterId id="2147483686" r:id="rId3"/>
    <p:sldMasterId id="2147483709" r:id="rId4"/>
    <p:sldMasterId id="2147483749" r:id="rId5"/>
    <p:sldMasterId id="2147483769" r:id="rId6"/>
    <p:sldMasterId id="2147483781" r:id="rId7"/>
  </p:sldMasterIdLst>
  <p:notesMasterIdLst>
    <p:notesMasterId r:id="rId33"/>
  </p:notesMasterIdLst>
  <p:handoutMasterIdLst>
    <p:handoutMasterId r:id="rId34"/>
  </p:handoutMasterIdLst>
  <p:sldIdLst>
    <p:sldId id="349" r:id="rId8"/>
    <p:sldId id="350" r:id="rId9"/>
    <p:sldId id="351" r:id="rId10"/>
    <p:sldId id="332" r:id="rId11"/>
    <p:sldId id="338" r:id="rId12"/>
    <p:sldId id="339" r:id="rId13"/>
    <p:sldId id="361" r:id="rId14"/>
    <p:sldId id="356" r:id="rId15"/>
    <p:sldId id="357" r:id="rId16"/>
    <p:sldId id="358" r:id="rId17"/>
    <p:sldId id="359" r:id="rId18"/>
    <p:sldId id="360" r:id="rId19"/>
    <p:sldId id="341" r:id="rId20"/>
    <p:sldId id="333" r:id="rId21"/>
    <p:sldId id="340" r:id="rId22"/>
    <p:sldId id="320" r:id="rId23"/>
    <p:sldId id="322" r:id="rId24"/>
    <p:sldId id="301" r:id="rId25"/>
    <p:sldId id="288" r:id="rId26"/>
    <p:sldId id="307" r:id="rId27"/>
    <p:sldId id="308" r:id="rId28"/>
    <p:sldId id="352" r:id="rId29"/>
    <p:sldId id="353" r:id="rId30"/>
    <p:sldId id="354" r:id="rId31"/>
    <p:sldId id="34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4EA2"/>
    <a:srgbClr val="024B9C"/>
    <a:srgbClr val="0356B1"/>
    <a:srgbClr val="035DC1"/>
    <a:srgbClr val="004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9" autoAdjust="0"/>
    <p:restoredTop sz="94660"/>
  </p:normalViewPr>
  <p:slideViewPr>
    <p:cSldViewPr snapToGrid="0">
      <p:cViewPr varScale="1">
        <p:scale>
          <a:sx n="69" d="100"/>
          <a:sy n="69" d="100"/>
        </p:scale>
        <p:origin x="564" y="44"/>
      </p:cViewPr>
      <p:guideLst>
        <p:guide orient="horz" pos="2092"/>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6F52F5-98CA-4FF2-B1C3-D381708EA1D3}"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B248A98B-11AF-4014-BA52-2E9380E61B13}">
      <dgm:prSet phldrT="[Text]" custT="1"/>
      <dgm:spPr/>
      <dgm:t>
        <a:bodyPr/>
        <a:lstStyle/>
        <a:p>
          <a:pPr algn="ctr"/>
          <a:r>
            <a:rPr lang="en-US" sz="1600" b="1" dirty="0" smtClean="0">
              <a:solidFill>
                <a:schemeClr val="tx2">
                  <a:lumMod val="75000"/>
                </a:schemeClr>
              </a:solidFill>
              <a:latin typeface="EC Square Sans Cond Pro" panose="020B0506040000020004" pitchFamily="34" charset="0"/>
            </a:rPr>
            <a:t>SMALL SCALE</a:t>
          </a:r>
        </a:p>
      </dgm:t>
    </dgm:pt>
    <dgm:pt modelId="{F31800AB-6964-4888-93EC-8BFBAB76BE5D}" type="parTrans" cxnId="{8976F5E2-35DA-40E5-A419-D1C0ADE16150}">
      <dgm:prSet/>
      <dgm:spPr/>
      <dgm:t>
        <a:bodyPr/>
        <a:lstStyle/>
        <a:p>
          <a:endParaRPr lang="en-US"/>
        </a:p>
      </dgm:t>
    </dgm:pt>
    <dgm:pt modelId="{5C375A93-2935-44CC-A80B-7F180BCD39F4}" type="sibTrans" cxnId="{8976F5E2-35DA-40E5-A419-D1C0ADE16150}">
      <dgm:prSet/>
      <dgm:spPr/>
      <dgm:t>
        <a:bodyPr/>
        <a:lstStyle/>
        <a:p>
          <a:endParaRPr lang="en-US"/>
        </a:p>
      </dgm:t>
    </dgm:pt>
    <dgm:pt modelId="{BD7238BA-E8C1-465C-98C7-7819CC191166}">
      <dgm:prSet phldrT="[Text]" custT="1"/>
      <dgm:spPr/>
      <dgm:t>
        <a:bodyPr/>
        <a:lstStyle/>
        <a:p>
          <a:pPr algn="ctr"/>
          <a:r>
            <a:rPr lang="en-US" sz="1600" b="1" dirty="0" smtClean="0">
              <a:solidFill>
                <a:schemeClr val="tx2">
                  <a:lumMod val="75000"/>
                </a:schemeClr>
              </a:solidFill>
              <a:latin typeface="EC Square Sans Cond Pro" panose="020B0506040000020004" pitchFamily="34" charset="0"/>
            </a:rPr>
            <a:t>LARGE SCALE </a:t>
          </a:r>
        </a:p>
      </dgm:t>
    </dgm:pt>
    <dgm:pt modelId="{49106B96-E282-4B01-BB97-6DDE2DA918EE}" type="parTrans" cxnId="{1C859AEC-1FE5-440C-9AD1-EB307401B672}">
      <dgm:prSet/>
      <dgm:spPr/>
      <dgm:t>
        <a:bodyPr/>
        <a:lstStyle/>
        <a:p>
          <a:endParaRPr lang="en-US"/>
        </a:p>
      </dgm:t>
    </dgm:pt>
    <dgm:pt modelId="{4850B6CA-902E-4549-AC0F-52B3DC3E1B6D}" type="sibTrans" cxnId="{1C859AEC-1FE5-440C-9AD1-EB307401B672}">
      <dgm:prSet/>
      <dgm:spPr/>
      <dgm:t>
        <a:bodyPr/>
        <a:lstStyle/>
        <a:p>
          <a:endParaRPr lang="en-US"/>
        </a:p>
      </dgm:t>
    </dgm:pt>
    <dgm:pt modelId="{6958F2FB-F7D2-47EA-8361-854D2D66E96E}">
      <dgm:prSet phldrT="[Text]" custT="1"/>
      <dgm:spPr/>
      <dgm:t>
        <a:bodyPr/>
        <a:lstStyle/>
        <a:p>
          <a:pPr algn="ctr"/>
          <a:r>
            <a:rPr lang="en-US" sz="1600" b="1" dirty="0" smtClean="0">
              <a:solidFill>
                <a:schemeClr val="tx2">
                  <a:lumMod val="75000"/>
                </a:schemeClr>
              </a:solidFill>
              <a:latin typeface="EC Square Sans Cond Pro" panose="020B0506040000020004" pitchFamily="34" charset="0"/>
            </a:rPr>
            <a:t>MEDIUM SCALE</a:t>
          </a:r>
        </a:p>
      </dgm:t>
    </dgm:pt>
    <dgm:pt modelId="{5B04CF39-022C-4C19-8C9D-7C10823362F1}" type="parTrans" cxnId="{C7951D89-B05D-4D0B-A3A5-1A365BC361FB}">
      <dgm:prSet/>
      <dgm:spPr/>
      <dgm:t>
        <a:bodyPr/>
        <a:lstStyle/>
        <a:p>
          <a:endParaRPr lang="en-US"/>
        </a:p>
      </dgm:t>
    </dgm:pt>
    <dgm:pt modelId="{8F98C562-E161-439B-8A3D-14411C39BCA7}" type="sibTrans" cxnId="{C7951D89-B05D-4D0B-A3A5-1A365BC361FB}">
      <dgm:prSet/>
      <dgm:spPr/>
      <dgm:t>
        <a:bodyPr/>
        <a:lstStyle/>
        <a:p>
          <a:endParaRPr lang="en-US"/>
        </a:p>
      </dgm:t>
    </dgm:pt>
    <dgm:pt modelId="{DC1A2F02-C77E-489F-879E-82F2F322D3E9}" type="pres">
      <dgm:prSet presAssocID="{0B6F52F5-98CA-4FF2-B1C3-D381708EA1D3}" presName="linear" presStyleCnt="0">
        <dgm:presLayoutVars>
          <dgm:dir/>
          <dgm:animLvl val="lvl"/>
          <dgm:resizeHandles val="exact"/>
        </dgm:presLayoutVars>
      </dgm:prSet>
      <dgm:spPr/>
      <dgm:t>
        <a:bodyPr/>
        <a:lstStyle/>
        <a:p>
          <a:endParaRPr lang="en-US"/>
        </a:p>
      </dgm:t>
    </dgm:pt>
    <dgm:pt modelId="{B4EDCC2B-DA57-4907-A73D-C1B6EA14C1EC}" type="pres">
      <dgm:prSet presAssocID="{B248A98B-11AF-4014-BA52-2E9380E61B13}" presName="parentLin" presStyleCnt="0"/>
      <dgm:spPr/>
      <dgm:t>
        <a:bodyPr/>
        <a:lstStyle/>
        <a:p>
          <a:endParaRPr lang="en-US"/>
        </a:p>
      </dgm:t>
    </dgm:pt>
    <dgm:pt modelId="{A7D73207-3E0C-430D-B0D7-8FA566D0F827}" type="pres">
      <dgm:prSet presAssocID="{B248A98B-11AF-4014-BA52-2E9380E61B13}" presName="parentLeftMargin" presStyleLbl="node1" presStyleIdx="0" presStyleCnt="3"/>
      <dgm:spPr/>
      <dgm:t>
        <a:bodyPr/>
        <a:lstStyle/>
        <a:p>
          <a:endParaRPr lang="en-US"/>
        </a:p>
      </dgm:t>
    </dgm:pt>
    <dgm:pt modelId="{C953944D-2AF5-4F4A-ADA0-C0C53E22C911}" type="pres">
      <dgm:prSet presAssocID="{B248A98B-11AF-4014-BA52-2E9380E61B13}" presName="parentText" presStyleLbl="node1" presStyleIdx="0" presStyleCnt="3" custScaleX="103535" custLinFactNeighborX="3490">
        <dgm:presLayoutVars>
          <dgm:chMax val="0"/>
          <dgm:bulletEnabled val="1"/>
        </dgm:presLayoutVars>
      </dgm:prSet>
      <dgm:spPr/>
      <dgm:t>
        <a:bodyPr/>
        <a:lstStyle/>
        <a:p>
          <a:endParaRPr lang="en-US"/>
        </a:p>
      </dgm:t>
    </dgm:pt>
    <dgm:pt modelId="{F79F14C2-4F89-4897-85A2-3B4C18F82A17}" type="pres">
      <dgm:prSet presAssocID="{B248A98B-11AF-4014-BA52-2E9380E61B13}" presName="negativeSpace" presStyleCnt="0"/>
      <dgm:spPr/>
      <dgm:t>
        <a:bodyPr/>
        <a:lstStyle/>
        <a:p>
          <a:endParaRPr lang="en-US"/>
        </a:p>
      </dgm:t>
    </dgm:pt>
    <dgm:pt modelId="{D4BF0D2B-0CFA-418C-B5F9-E8F00C32A771}" type="pres">
      <dgm:prSet presAssocID="{B248A98B-11AF-4014-BA52-2E9380E61B13}" presName="childText" presStyleLbl="conFgAcc1" presStyleIdx="0" presStyleCnt="3">
        <dgm:presLayoutVars>
          <dgm:bulletEnabled val="1"/>
        </dgm:presLayoutVars>
      </dgm:prSet>
      <dgm:spPr/>
      <dgm:t>
        <a:bodyPr/>
        <a:lstStyle/>
        <a:p>
          <a:endParaRPr lang="en-US"/>
        </a:p>
      </dgm:t>
    </dgm:pt>
    <dgm:pt modelId="{EDC5165C-24EA-4EED-BE2B-B9D6C10DDA6F}" type="pres">
      <dgm:prSet presAssocID="{5C375A93-2935-44CC-A80B-7F180BCD39F4}" presName="spaceBetweenRectangles" presStyleCnt="0"/>
      <dgm:spPr/>
      <dgm:t>
        <a:bodyPr/>
        <a:lstStyle/>
        <a:p>
          <a:endParaRPr lang="en-US"/>
        </a:p>
      </dgm:t>
    </dgm:pt>
    <dgm:pt modelId="{84B97E09-C5C9-44C6-BCFF-0CAF1146BC3F}" type="pres">
      <dgm:prSet presAssocID="{6958F2FB-F7D2-47EA-8361-854D2D66E96E}" presName="parentLin" presStyleCnt="0"/>
      <dgm:spPr/>
    </dgm:pt>
    <dgm:pt modelId="{95BCB10F-4B28-43FC-84F0-5957D55F2255}" type="pres">
      <dgm:prSet presAssocID="{6958F2FB-F7D2-47EA-8361-854D2D66E96E}" presName="parentLeftMargin" presStyleLbl="node1" presStyleIdx="0" presStyleCnt="3"/>
      <dgm:spPr/>
      <dgm:t>
        <a:bodyPr/>
        <a:lstStyle/>
        <a:p>
          <a:endParaRPr lang="en-US"/>
        </a:p>
      </dgm:t>
    </dgm:pt>
    <dgm:pt modelId="{28A8511D-FB67-4034-9309-2CF8D2AEC7A9}" type="pres">
      <dgm:prSet presAssocID="{6958F2FB-F7D2-47EA-8361-854D2D66E96E}" presName="parentText" presStyleLbl="node1" presStyleIdx="1" presStyleCnt="3">
        <dgm:presLayoutVars>
          <dgm:chMax val="0"/>
          <dgm:bulletEnabled val="1"/>
        </dgm:presLayoutVars>
      </dgm:prSet>
      <dgm:spPr/>
      <dgm:t>
        <a:bodyPr/>
        <a:lstStyle/>
        <a:p>
          <a:endParaRPr lang="en-US"/>
        </a:p>
      </dgm:t>
    </dgm:pt>
    <dgm:pt modelId="{D832B8E2-617F-429C-A112-60225CCF3AEE}" type="pres">
      <dgm:prSet presAssocID="{6958F2FB-F7D2-47EA-8361-854D2D66E96E}" presName="negativeSpace" presStyleCnt="0"/>
      <dgm:spPr/>
    </dgm:pt>
    <dgm:pt modelId="{C5A04365-CEFE-46FE-BDAB-C8ACA3BFF099}" type="pres">
      <dgm:prSet presAssocID="{6958F2FB-F7D2-47EA-8361-854D2D66E96E}" presName="childText" presStyleLbl="conFgAcc1" presStyleIdx="1" presStyleCnt="3">
        <dgm:presLayoutVars>
          <dgm:bulletEnabled val="1"/>
        </dgm:presLayoutVars>
      </dgm:prSet>
      <dgm:spPr/>
    </dgm:pt>
    <dgm:pt modelId="{5005A28C-DF30-488A-B2E1-090CF84E3D01}" type="pres">
      <dgm:prSet presAssocID="{8F98C562-E161-439B-8A3D-14411C39BCA7}" presName="spaceBetweenRectangles" presStyleCnt="0"/>
      <dgm:spPr/>
    </dgm:pt>
    <dgm:pt modelId="{34F6D327-9922-4603-99AD-BBAA6C27FC0D}" type="pres">
      <dgm:prSet presAssocID="{BD7238BA-E8C1-465C-98C7-7819CC191166}" presName="parentLin" presStyleCnt="0"/>
      <dgm:spPr/>
    </dgm:pt>
    <dgm:pt modelId="{DD15683E-2AB3-4BEF-8FA4-3A63B6EFF860}" type="pres">
      <dgm:prSet presAssocID="{BD7238BA-E8C1-465C-98C7-7819CC191166}" presName="parentLeftMargin" presStyleLbl="node1" presStyleIdx="1" presStyleCnt="3"/>
      <dgm:spPr/>
      <dgm:t>
        <a:bodyPr/>
        <a:lstStyle/>
        <a:p>
          <a:endParaRPr lang="en-US"/>
        </a:p>
      </dgm:t>
    </dgm:pt>
    <dgm:pt modelId="{F2F98A4F-BF19-4EE0-BE1D-27765D6C322A}" type="pres">
      <dgm:prSet presAssocID="{BD7238BA-E8C1-465C-98C7-7819CC191166}" presName="parentText" presStyleLbl="node1" presStyleIdx="2" presStyleCnt="3">
        <dgm:presLayoutVars>
          <dgm:chMax val="0"/>
          <dgm:bulletEnabled val="1"/>
        </dgm:presLayoutVars>
      </dgm:prSet>
      <dgm:spPr/>
      <dgm:t>
        <a:bodyPr/>
        <a:lstStyle/>
        <a:p>
          <a:endParaRPr lang="en-US"/>
        </a:p>
      </dgm:t>
    </dgm:pt>
    <dgm:pt modelId="{47253E74-F63D-4070-9448-27C087C8DF45}" type="pres">
      <dgm:prSet presAssocID="{BD7238BA-E8C1-465C-98C7-7819CC191166}" presName="negativeSpace" presStyleCnt="0"/>
      <dgm:spPr/>
    </dgm:pt>
    <dgm:pt modelId="{4325F2B3-3648-4B00-B738-8E7261B4CB0F}" type="pres">
      <dgm:prSet presAssocID="{BD7238BA-E8C1-465C-98C7-7819CC191166}" presName="childText" presStyleLbl="conFgAcc1" presStyleIdx="2" presStyleCnt="3">
        <dgm:presLayoutVars>
          <dgm:bulletEnabled val="1"/>
        </dgm:presLayoutVars>
      </dgm:prSet>
      <dgm:spPr/>
    </dgm:pt>
  </dgm:ptLst>
  <dgm:cxnLst>
    <dgm:cxn modelId="{D0435CCE-90D1-4A7A-83DE-766EFA1282B6}" type="presOf" srcId="{B248A98B-11AF-4014-BA52-2E9380E61B13}" destId="{A7D73207-3E0C-430D-B0D7-8FA566D0F827}" srcOrd="0" destOrd="0" presId="urn:microsoft.com/office/officeart/2005/8/layout/list1"/>
    <dgm:cxn modelId="{81AEC98C-1AD3-4B81-BE77-23744E1B18FD}" type="presOf" srcId="{6958F2FB-F7D2-47EA-8361-854D2D66E96E}" destId="{28A8511D-FB67-4034-9309-2CF8D2AEC7A9}" srcOrd="1" destOrd="0" presId="urn:microsoft.com/office/officeart/2005/8/layout/list1"/>
    <dgm:cxn modelId="{DA21A38E-1414-4508-B802-410CB20B0252}" type="presOf" srcId="{0B6F52F5-98CA-4FF2-B1C3-D381708EA1D3}" destId="{DC1A2F02-C77E-489F-879E-82F2F322D3E9}" srcOrd="0" destOrd="0" presId="urn:microsoft.com/office/officeart/2005/8/layout/list1"/>
    <dgm:cxn modelId="{8976F5E2-35DA-40E5-A419-D1C0ADE16150}" srcId="{0B6F52F5-98CA-4FF2-B1C3-D381708EA1D3}" destId="{B248A98B-11AF-4014-BA52-2E9380E61B13}" srcOrd="0" destOrd="0" parTransId="{F31800AB-6964-4888-93EC-8BFBAB76BE5D}" sibTransId="{5C375A93-2935-44CC-A80B-7F180BCD39F4}"/>
    <dgm:cxn modelId="{1C859AEC-1FE5-440C-9AD1-EB307401B672}" srcId="{0B6F52F5-98CA-4FF2-B1C3-D381708EA1D3}" destId="{BD7238BA-E8C1-465C-98C7-7819CC191166}" srcOrd="2" destOrd="0" parTransId="{49106B96-E282-4B01-BB97-6DDE2DA918EE}" sibTransId="{4850B6CA-902E-4549-AC0F-52B3DC3E1B6D}"/>
    <dgm:cxn modelId="{4E8846F2-4106-4BFD-B2AF-A078C6E32C8F}" type="presOf" srcId="{BD7238BA-E8C1-465C-98C7-7819CC191166}" destId="{DD15683E-2AB3-4BEF-8FA4-3A63B6EFF860}" srcOrd="0" destOrd="0" presId="urn:microsoft.com/office/officeart/2005/8/layout/list1"/>
    <dgm:cxn modelId="{00562766-40D6-4568-9155-6079CCA098C2}" type="presOf" srcId="{B248A98B-11AF-4014-BA52-2E9380E61B13}" destId="{C953944D-2AF5-4F4A-ADA0-C0C53E22C911}" srcOrd="1" destOrd="0" presId="urn:microsoft.com/office/officeart/2005/8/layout/list1"/>
    <dgm:cxn modelId="{146F08E9-8788-4EE6-916B-0BF672B36BA9}" type="presOf" srcId="{BD7238BA-E8C1-465C-98C7-7819CC191166}" destId="{F2F98A4F-BF19-4EE0-BE1D-27765D6C322A}" srcOrd="1" destOrd="0" presId="urn:microsoft.com/office/officeart/2005/8/layout/list1"/>
    <dgm:cxn modelId="{C7951D89-B05D-4D0B-A3A5-1A365BC361FB}" srcId="{0B6F52F5-98CA-4FF2-B1C3-D381708EA1D3}" destId="{6958F2FB-F7D2-47EA-8361-854D2D66E96E}" srcOrd="1" destOrd="0" parTransId="{5B04CF39-022C-4C19-8C9D-7C10823362F1}" sibTransId="{8F98C562-E161-439B-8A3D-14411C39BCA7}"/>
    <dgm:cxn modelId="{DD88C6E7-B21B-4CBC-8907-E2ECD74415F9}" type="presOf" srcId="{6958F2FB-F7D2-47EA-8361-854D2D66E96E}" destId="{95BCB10F-4B28-43FC-84F0-5957D55F2255}" srcOrd="0" destOrd="0" presId="urn:microsoft.com/office/officeart/2005/8/layout/list1"/>
    <dgm:cxn modelId="{805BF6E4-9A90-427E-AD1D-B0FC28739E68}" type="presParOf" srcId="{DC1A2F02-C77E-489F-879E-82F2F322D3E9}" destId="{B4EDCC2B-DA57-4907-A73D-C1B6EA14C1EC}" srcOrd="0" destOrd="0" presId="urn:microsoft.com/office/officeart/2005/8/layout/list1"/>
    <dgm:cxn modelId="{E5806082-C00E-432C-A3D5-14735C217745}" type="presParOf" srcId="{B4EDCC2B-DA57-4907-A73D-C1B6EA14C1EC}" destId="{A7D73207-3E0C-430D-B0D7-8FA566D0F827}" srcOrd="0" destOrd="0" presId="urn:microsoft.com/office/officeart/2005/8/layout/list1"/>
    <dgm:cxn modelId="{1EA68165-D6E6-4D33-B385-0760784E2331}" type="presParOf" srcId="{B4EDCC2B-DA57-4907-A73D-C1B6EA14C1EC}" destId="{C953944D-2AF5-4F4A-ADA0-C0C53E22C911}" srcOrd="1" destOrd="0" presId="urn:microsoft.com/office/officeart/2005/8/layout/list1"/>
    <dgm:cxn modelId="{46A628C4-1B9C-497A-9CBD-BC9248DD687D}" type="presParOf" srcId="{DC1A2F02-C77E-489F-879E-82F2F322D3E9}" destId="{F79F14C2-4F89-4897-85A2-3B4C18F82A17}" srcOrd="1" destOrd="0" presId="urn:microsoft.com/office/officeart/2005/8/layout/list1"/>
    <dgm:cxn modelId="{24543DB3-0547-44B5-AC61-C5E8131D6A91}" type="presParOf" srcId="{DC1A2F02-C77E-489F-879E-82F2F322D3E9}" destId="{D4BF0D2B-0CFA-418C-B5F9-E8F00C32A771}" srcOrd="2" destOrd="0" presId="urn:microsoft.com/office/officeart/2005/8/layout/list1"/>
    <dgm:cxn modelId="{68CBDA06-F7B9-418B-9AEF-3B82143227D3}" type="presParOf" srcId="{DC1A2F02-C77E-489F-879E-82F2F322D3E9}" destId="{EDC5165C-24EA-4EED-BE2B-B9D6C10DDA6F}" srcOrd="3" destOrd="0" presId="urn:microsoft.com/office/officeart/2005/8/layout/list1"/>
    <dgm:cxn modelId="{3A869A26-ECED-4BC4-87ED-D81CFBDEC70A}" type="presParOf" srcId="{DC1A2F02-C77E-489F-879E-82F2F322D3E9}" destId="{84B97E09-C5C9-44C6-BCFF-0CAF1146BC3F}" srcOrd="4" destOrd="0" presId="urn:microsoft.com/office/officeart/2005/8/layout/list1"/>
    <dgm:cxn modelId="{ACDA823F-236D-4B4D-9C80-1F47D2FABF0A}" type="presParOf" srcId="{84B97E09-C5C9-44C6-BCFF-0CAF1146BC3F}" destId="{95BCB10F-4B28-43FC-84F0-5957D55F2255}" srcOrd="0" destOrd="0" presId="urn:microsoft.com/office/officeart/2005/8/layout/list1"/>
    <dgm:cxn modelId="{C242AC29-B480-41C3-9707-3D28616526D4}" type="presParOf" srcId="{84B97E09-C5C9-44C6-BCFF-0CAF1146BC3F}" destId="{28A8511D-FB67-4034-9309-2CF8D2AEC7A9}" srcOrd="1" destOrd="0" presId="urn:microsoft.com/office/officeart/2005/8/layout/list1"/>
    <dgm:cxn modelId="{67A911F1-2775-4348-B789-B6EC844CBCCE}" type="presParOf" srcId="{DC1A2F02-C77E-489F-879E-82F2F322D3E9}" destId="{D832B8E2-617F-429C-A112-60225CCF3AEE}" srcOrd="5" destOrd="0" presId="urn:microsoft.com/office/officeart/2005/8/layout/list1"/>
    <dgm:cxn modelId="{23DDD653-948D-411C-AA4A-13CD26436361}" type="presParOf" srcId="{DC1A2F02-C77E-489F-879E-82F2F322D3E9}" destId="{C5A04365-CEFE-46FE-BDAB-C8ACA3BFF099}" srcOrd="6" destOrd="0" presId="urn:microsoft.com/office/officeart/2005/8/layout/list1"/>
    <dgm:cxn modelId="{1D226E10-52D2-4656-A28E-13D91639E056}" type="presParOf" srcId="{DC1A2F02-C77E-489F-879E-82F2F322D3E9}" destId="{5005A28C-DF30-488A-B2E1-090CF84E3D01}" srcOrd="7" destOrd="0" presId="urn:microsoft.com/office/officeart/2005/8/layout/list1"/>
    <dgm:cxn modelId="{BCD097B9-6279-446C-90C6-F3D5C97C83E9}" type="presParOf" srcId="{DC1A2F02-C77E-489F-879E-82F2F322D3E9}" destId="{34F6D327-9922-4603-99AD-BBAA6C27FC0D}" srcOrd="8" destOrd="0" presId="urn:microsoft.com/office/officeart/2005/8/layout/list1"/>
    <dgm:cxn modelId="{EE2C56BF-A6E9-4E7B-9602-3E1AAA0B9D4F}" type="presParOf" srcId="{34F6D327-9922-4603-99AD-BBAA6C27FC0D}" destId="{DD15683E-2AB3-4BEF-8FA4-3A63B6EFF860}" srcOrd="0" destOrd="0" presId="urn:microsoft.com/office/officeart/2005/8/layout/list1"/>
    <dgm:cxn modelId="{D50FB0C0-88EF-4F4C-A9AE-12C36E582B2C}" type="presParOf" srcId="{34F6D327-9922-4603-99AD-BBAA6C27FC0D}" destId="{F2F98A4F-BF19-4EE0-BE1D-27765D6C322A}" srcOrd="1" destOrd="0" presId="urn:microsoft.com/office/officeart/2005/8/layout/list1"/>
    <dgm:cxn modelId="{D5421A6E-6051-45A6-9716-1BDEC6343684}" type="presParOf" srcId="{DC1A2F02-C77E-489F-879E-82F2F322D3E9}" destId="{47253E74-F63D-4070-9448-27C087C8DF45}" srcOrd="9" destOrd="0" presId="urn:microsoft.com/office/officeart/2005/8/layout/list1"/>
    <dgm:cxn modelId="{F015C3EB-F9B9-4909-B97D-86E89630DE97}" type="presParOf" srcId="{DC1A2F02-C77E-489F-879E-82F2F322D3E9}" destId="{4325F2B3-3648-4B00-B738-8E7261B4CB0F}"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A3B426-200A-43D1-9324-CF2813436CDE}" type="doc">
      <dgm:prSet loTypeId="urn:microsoft.com/office/officeart/2011/layout/CircleProcess" loCatId="officeonline" qsTypeId="urn:microsoft.com/office/officeart/2005/8/quickstyle/simple1" qsCatId="simple" csTypeId="urn:microsoft.com/office/officeart/2005/8/colors/accent2_2" csCatId="accent2" phldr="1"/>
      <dgm:spPr/>
      <dgm:t>
        <a:bodyPr/>
        <a:lstStyle/>
        <a:p>
          <a:endParaRPr lang="en-US"/>
        </a:p>
      </dgm:t>
    </dgm:pt>
    <dgm:pt modelId="{43104C01-8C67-4860-ACF3-2062DCBA49DB}">
      <dgm:prSet phldrT="[Text]" custT="1"/>
      <dgm:spPr/>
      <dgm:t>
        <a:bodyPr/>
        <a:lstStyle/>
        <a:p>
          <a:r>
            <a:rPr lang="en-US" sz="1600" dirty="0" smtClean="0">
              <a:solidFill>
                <a:srgbClr val="004494"/>
              </a:solidFill>
              <a:latin typeface="EC Square Sans Cond Pro" panose="020B0506040000020004" pitchFamily="34" charset="0"/>
            </a:rPr>
            <a:t>3 partners</a:t>
          </a:r>
          <a:endParaRPr lang="en-US" sz="1600" dirty="0">
            <a:solidFill>
              <a:srgbClr val="004494"/>
            </a:solidFill>
            <a:latin typeface="EC Square Sans Cond Pro" panose="020B0506040000020004" pitchFamily="34" charset="0"/>
          </a:endParaRPr>
        </a:p>
      </dgm:t>
    </dgm:pt>
    <dgm:pt modelId="{92FACAD6-B53A-41BC-B50D-563A42CB2DC0}" type="parTrans" cxnId="{B21E88A2-5DED-4246-99B0-00EF647DA8D4}">
      <dgm:prSet/>
      <dgm:spPr/>
      <dgm:t>
        <a:bodyPr/>
        <a:lstStyle/>
        <a:p>
          <a:endParaRPr lang="en-US"/>
        </a:p>
      </dgm:t>
    </dgm:pt>
    <dgm:pt modelId="{EA3B73A1-8222-4C4E-9CF8-F7953652AD55}" type="sibTrans" cxnId="{B21E88A2-5DED-4246-99B0-00EF647DA8D4}">
      <dgm:prSet/>
      <dgm:spPr/>
      <dgm:t>
        <a:bodyPr/>
        <a:lstStyle/>
        <a:p>
          <a:endParaRPr lang="en-US"/>
        </a:p>
      </dgm:t>
    </dgm:pt>
    <dgm:pt modelId="{EAE40CA5-8AB3-42A5-B908-EDFE5DAD5112}">
      <dgm:prSet phldrT="[Text]" custT="1"/>
      <dgm:spPr/>
      <dgm:t>
        <a:bodyPr/>
        <a:lstStyle/>
        <a:p>
          <a:r>
            <a:rPr lang="en-US" sz="1600" dirty="0" smtClean="0">
              <a:solidFill>
                <a:srgbClr val="004494"/>
              </a:solidFill>
              <a:latin typeface="EC Square Sans Cond Pro" panose="020B0506040000020004" pitchFamily="34" charset="0"/>
            </a:rPr>
            <a:t>3 different countries</a:t>
          </a:r>
          <a:endParaRPr lang="en-US" sz="1600" dirty="0">
            <a:solidFill>
              <a:srgbClr val="004494"/>
            </a:solidFill>
            <a:latin typeface="EC Square Sans Cond Pro" panose="020B0506040000020004" pitchFamily="34" charset="0"/>
          </a:endParaRPr>
        </a:p>
      </dgm:t>
    </dgm:pt>
    <dgm:pt modelId="{EF61EA6F-7CB2-44DF-B23D-AA0F872B45FD}" type="parTrans" cxnId="{DDF3340C-DA7B-4A01-9007-7C34EFA3C205}">
      <dgm:prSet/>
      <dgm:spPr/>
      <dgm:t>
        <a:bodyPr/>
        <a:lstStyle/>
        <a:p>
          <a:endParaRPr lang="en-US"/>
        </a:p>
      </dgm:t>
    </dgm:pt>
    <dgm:pt modelId="{7881D46C-918A-4C8C-B6E6-5CA0B426CF88}" type="sibTrans" cxnId="{DDF3340C-DA7B-4A01-9007-7C34EFA3C205}">
      <dgm:prSet/>
      <dgm:spPr/>
      <dgm:t>
        <a:bodyPr/>
        <a:lstStyle/>
        <a:p>
          <a:endParaRPr lang="en-US"/>
        </a:p>
      </dgm:t>
    </dgm:pt>
    <dgm:pt modelId="{81B5E869-06D8-48A5-B1E1-74FF16BA3309}">
      <dgm:prSet phldrT="[Text]" custT="1"/>
      <dgm:spPr/>
      <dgm:t>
        <a:bodyPr/>
        <a:lstStyle/>
        <a:p>
          <a:r>
            <a:rPr lang="en-US" sz="1600" dirty="0" smtClean="0">
              <a:solidFill>
                <a:srgbClr val="004494"/>
              </a:solidFill>
              <a:latin typeface="EC Square Sans Cond Pro" panose="020B0506040000020004" pitchFamily="34" charset="0"/>
            </a:rPr>
            <a:t>Max EU grant 200,000</a:t>
          </a:r>
          <a:endParaRPr lang="en-US" sz="1600" dirty="0">
            <a:solidFill>
              <a:srgbClr val="004494"/>
            </a:solidFill>
            <a:latin typeface="EC Square Sans Cond Pro" panose="020B0506040000020004" pitchFamily="34" charset="0"/>
          </a:endParaRPr>
        </a:p>
      </dgm:t>
    </dgm:pt>
    <dgm:pt modelId="{C82892F7-FDE9-404A-83F0-D8B8ECB007DE}" type="parTrans" cxnId="{842546F2-7FE8-4757-9EF9-E2428F1A4971}">
      <dgm:prSet/>
      <dgm:spPr/>
      <dgm:t>
        <a:bodyPr/>
        <a:lstStyle/>
        <a:p>
          <a:endParaRPr lang="en-US"/>
        </a:p>
      </dgm:t>
    </dgm:pt>
    <dgm:pt modelId="{5DC2F017-E200-449E-AB54-994896DCA42C}" type="sibTrans" cxnId="{842546F2-7FE8-4757-9EF9-E2428F1A4971}">
      <dgm:prSet/>
      <dgm:spPr/>
      <dgm:t>
        <a:bodyPr/>
        <a:lstStyle/>
        <a:p>
          <a:endParaRPr lang="en-US"/>
        </a:p>
      </dgm:t>
    </dgm:pt>
    <dgm:pt modelId="{E9C96F82-5C80-4134-A707-BD4A60357183}">
      <dgm:prSet phldrT="[Text]" custT="1"/>
      <dgm:spPr/>
      <dgm:t>
        <a:bodyPr/>
        <a:lstStyle/>
        <a:p>
          <a:r>
            <a:rPr lang="en-US" sz="1600" dirty="0" smtClean="0">
              <a:solidFill>
                <a:srgbClr val="004494"/>
              </a:solidFill>
              <a:latin typeface="EC Square Sans Cond Pro" panose="020B0506040000020004" pitchFamily="34" charset="0"/>
            </a:rPr>
            <a:t>80% EU co-funding</a:t>
          </a:r>
          <a:endParaRPr lang="en-US" sz="1600" dirty="0">
            <a:solidFill>
              <a:srgbClr val="004494"/>
            </a:solidFill>
            <a:latin typeface="EC Square Sans Cond Pro" panose="020B0506040000020004" pitchFamily="34" charset="0"/>
          </a:endParaRPr>
        </a:p>
      </dgm:t>
    </dgm:pt>
    <dgm:pt modelId="{59FFF9B3-FC4F-4F9D-B493-62B83EA60550}" type="parTrans" cxnId="{6767DEA8-6D8B-4D4A-84EE-ECB301911AB9}">
      <dgm:prSet/>
      <dgm:spPr/>
      <dgm:t>
        <a:bodyPr/>
        <a:lstStyle/>
        <a:p>
          <a:endParaRPr lang="en-US"/>
        </a:p>
      </dgm:t>
    </dgm:pt>
    <dgm:pt modelId="{F21E7E91-3B8A-4027-A85A-751A04EC2C8D}" type="sibTrans" cxnId="{6767DEA8-6D8B-4D4A-84EE-ECB301911AB9}">
      <dgm:prSet/>
      <dgm:spPr/>
      <dgm:t>
        <a:bodyPr/>
        <a:lstStyle/>
        <a:p>
          <a:endParaRPr lang="en-US"/>
        </a:p>
      </dgm:t>
    </dgm:pt>
    <dgm:pt modelId="{63018FF0-0CA5-4756-9D99-0C0DD42C53D1}" type="pres">
      <dgm:prSet presAssocID="{A6A3B426-200A-43D1-9324-CF2813436CDE}" presName="Name0" presStyleCnt="0">
        <dgm:presLayoutVars>
          <dgm:chMax val="11"/>
          <dgm:chPref val="11"/>
          <dgm:dir/>
          <dgm:resizeHandles/>
        </dgm:presLayoutVars>
      </dgm:prSet>
      <dgm:spPr/>
      <dgm:t>
        <a:bodyPr/>
        <a:lstStyle/>
        <a:p>
          <a:endParaRPr lang="en-US"/>
        </a:p>
      </dgm:t>
    </dgm:pt>
    <dgm:pt modelId="{871A4239-AB6B-45AD-8DE7-475C32EA8232}" type="pres">
      <dgm:prSet presAssocID="{E9C96F82-5C80-4134-A707-BD4A60357183}" presName="Accent4" presStyleCnt="0"/>
      <dgm:spPr/>
    </dgm:pt>
    <dgm:pt modelId="{D194289C-B6C4-4954-80D1-69EA925B78F8}" type="pres">
      <dgm:prSet presAssocID="{E9C96F82-5C80-4134-A707-BD4A60357183}" presName="Accent" presStyleLbl="node1" presStyleIdx="0" presStyleCnt="4"/>
      <dgm:spPr/>
    </dgm:pt>
    <dgm:pt modelId="{AF4E0465-8B08-4C6A-B3A1-A2D5B5A8A555}" type="pres">
      <dgm:prSet presAssocID="{E9C96F82-5C80-4134-A707-BD4A60357183}" presName="ParentBackground4" presStyleCnt="0"/>
      <dgm:spPr/>
    </dgm:pt>
    <dgm:pt modelId="{4CD5A55A-7FED-4D32-95E7-0A040F5B5464}" type="pres">
      <dgm:prSet presAssocID="{E9C96F82-5C80-4134-A707-BD4A60357183}" presName="ParentBackground" presStyleLbl="fgAcc1" presStyleIdx="0" presStyleCnt="4"/>
      <dgm:spPr/>
      <dgm:t>
        <a:bodyPr/>
        <a:lstStyle/>
        <a:p>
          <a:endParaRPr lang="en-US"/>
        </a:p>
      </dgm:t>
    </dgm:pt>
    <dgm:pt modelId="{ACC168B5-F6CF-44E4-BFD7-EF335B3252BB}" type="pres">
      <dgm:prSet presAssocID="{E9C96F82-5C80-4134-A707-BD4A60357183}" presName="Parent4" presStyleLbl="revTx" presStyleIdx="0" presStyleCnt="0">
        <dgm:presLayoutVars>
          <dgm:chMax val="1"/>
          <dgm:chPref val="1"/>
          <dgm:bulletEnabled val="1"/>
        </dgm:presLayoutVars>
      </dgm:prSet>
      <dgm:spPr/>
      <dgm:t>
        <a:bodyPr/>
        <a:lstStyle/>
        <a:p>
          <a:endParaRPr lang="en-US"/>
        </a:p>
      </dgm:t>
    </dgm:pt>
    <dgm:pt modelId="{588FB593-F6D2-4D3D-8A72-917E438A1890}" type="pres">
      <dgm:prSet presAssocID="{81B5E869-06D8-48A5-B1E1-74FF16BA3309}" presName="Accent3" presStyleCnt="0"/>
      <dgm:spPr/>
    </dgm:pt>
    <dgm:pt modelId="{6351ADD3-76EF-4925-B403-39FBA5F89348}" type="pres">
      <dgm:prSet presAssocID="{81B5E869-06D8-48A5-B1E1-74FF16BA3309}" presName="Accent" presStyleLbl="node1" presStyleIdx="1" presStyleCnt="4"/>
      <dgm:spPr/>
    </dgm:pt>
    <dgm:pt modelId="{B556F4BD-181A-4880-AD2E-2AE0BD806389}" type="pres">
      <dgm:prSet presAssocID="{81B5E869-06D8-48A5-B1E1-74FF16BA3309}" presName="ParentBackground3" presStyleCnt="0"/>
      <dgm:spPr/>
    </dgm:pt>
    <dgm:pt modelId="{17221912-7747-4913-A195-06079DE1BE3F}" type="pres">
      <dgm:prSet presAssocID="{81B5E869-06D8-48A5-B1E1-74FF16BA3309}" presName="ParentBackground" presStyleLbl="fgAcc1" presStyleIdx="1" presStyleCnt="4"/>
      <dgm:spPr/>
      <dgm:t>
        <a:bodyPr/>
        <a:lstStyle/>
        <a:p>
          <a:endParaRPr lang="en-US"/>
        </a:p>
      </dgm:t>
    </dgm:pt>
    <dgm:pt modelId="{1B97059F-C22F-4B9E-B864-6B66C1A4B7CB}" type="pres">
      <dgm:prSet presAssocID="{81B5E869-06D8-48A5-B1E1-74FF16BA3309}" presName="Parent3" presStyleLbl="revTx" presStyleIdx="0" presStyleCnt="0">
        <dgm:presLayoutVars>
          <dgm:chMax val="1"/>
          <dgm:chPref val="1"/>
          <dgm:bulletEnabled val="1"/>
        </dgm:presLayoutVars>
      </dgm:prSet>
      <dgm:spPr/>
      <dgm:t>
        <a:bodyPr/>
        <a:lstStyle/>
        <a:p>
          <a:endParaRPr lang="en-US"/>
        </a:p>
      </dgm:t>
    </dgm:pt>
    <dgm:pt modelId="{97DA13AF-3C45-4802-BF3A-CFA049443EE3}" type="pres">
      <dgm:prSet presAssocID="{EAE40CA5-8AB3-42A5-B908-EDFE5DAD5112}" presName="Accent2" presStyleCnt="0"/>
      <dgm:spPr/>
    </dgm:pt>
    <dgm:pt modelId="{D5CE01A6-82B5-44F2-80BF-C07CBD788F69}" type="pres">
      <dgm:prSet presAssocID="{EAE40CA5-8AB3-42A5-B908-EDFE5DAD5112}" presName="Accent" presStyleLbl="node1" presStyleIdx="2" presStyleCnt="4"/>
      <dgm:spPr/>
    </dgm:pt>
    <dgm:pt modelId="{EF0E5C2C-7B03-4F07-A268-85150B84B014}" type="pres">
      <dgm:prSet presAssocID="{EAE40CA5-8AB3-42A5-B908-EDFE5DAD5112}" presName="ParentBackground2" presStyleCnt="0"/>
      <dgm:spPr/>
    </dgm:pt>
    <dgm:pt modelId="{E9566B55-1066-4F92-867A-246953925EF1}" type="pres">
      <dgm:prSet presAssocID="{EAE40CA5-8AB3-42A5-B908-EDFE5DAD5112}" presName="ParentBackground" presStyleLbl="fgAcc1" presStyleIdx="2" presStyleCnt="4"/>
      <dgm:spPr/>
      <dgm:t>
        <a:bodyPr/>
        <a:lstStyle/>
        <a:p>
          <a:endParaRPr lang="en-US"/>
        </a:p>
      </dgm:t>
    </dgm:pt>
    <dgm:pt modelId="{4096AC42-AAF7-4BB8-8288-5331A1C2DD80}" type="pres">
      <dgm:prSet presAssocID="{EAE40CA5-8AB3-42A5-B908-EDFE5DAD5112}" presName="Parent2" presStyleLbl="revTx" presStyleIdx="0" presStyleCnt="0">
        <dgm:presLayoutVars>
          <dgm:chMax val="1"/>
          <dgm:chPref val="1"/>
          <dgm:bulletEnabled val="1"/>
        </dgm:presLayoutVars>
      </dgm:prSet>
      <dgm:spPr/>
      <dgm:t>
        <a:bodyPr/>
        <a:lstStyle/>
        <a:p>
          <a:endParaRPr lang="en-US"/>
        </a:p>
      </dgm:t>
    </dgm:pt>
    <dgm:pt modelId="{527B7D25-3D03-4E22-926C-B6186602A5A7}" type="pres">
      <dgm:prSet presAssocID="{43104C01-8C67-4860-ACF3-2062DCBA49DB}" presName="Accent1" presStyleCnt="0"/>
      <dgm:spPr/>
    </dgm:pt>
    <dgm:pt modelId="{03990C2C-63CC-4B55-8A46-9300B18F0990}" type="pres">
      <dgm:prSet presAssocID="{43104C01-8C67-4860-ACF3-2062DCBA49DB}" presName="Accent" presStyleLbl="node1" presStyleIdx="3" presStyleCnt="4"/>
      <dgm:spPr/>
    </dgm:pt>
    <dgm:pt modelId="{E852C63F-9396-4C05-9126-3974A4C94E60}" type="pres">
      <dgm:prSet presAssocID="{43104C01-8C67-4860-ACF3-2062DCBA49DB}" presName="ParentBackground1" presStyleCnt="0"/>
      <dgm:spPr/>
    </dgm:pt>
    <dgm:pt modelId="{3A96C829-B1FF-4316-92A3-A5102514C784}" type="pres">
      <dgm:prSet presAssocID="{43104C01-8C67-4860-ACF3-2062DCBA49DB}" presName="ParentBackground" presStyleLbl="fgAcc1" presStyleIdx="3" presStyleCnt="4"/>
      <dgm:spPr/>
      <dgm:t>
        <a:bodyPr/>
        <a:lstStyle/>
        <a:p>
          <a:endParaRPr lang="en-US"/>
        </a:p>
      </dgm:t>
    </dgm:pt>
    <dgm:pt modelId="{584DDB66-AAE3-4135-8370-86B1BEC04DB3}" type="pres">
      <dgm:prSet presAssocID="{43104C01-8C67-4860-ACF3-2062DCBA49DB}" presName="Parent1" presStyleLbl="revTx" presStyleIdx="0" presStyleCnt="0">
        <dgm:presLayoutVars>
          <dgm:chMax val="1"/>
          <dgm:chPref val="1"/>
          <dgm:bulletEnabled val="1"/>
        </dgm:presLayoutVars>
      </dgm:prSet>
      <dgm:spPr/>
      <dgm:t>
        <a:bodyPr/>
        <a:lstStyle/>
        <a:p>
          <a:endParaRPr lang="en-US"/>
        </a:p>
      </dgm:t>
    </dgm:pt>
  </dgm:ptLst>
  <dgm:cxnLst>
    <dgm:cxn modelId="{6767DEA8-6D8B-4D4A-84EE-ECB301911AB9}" srcId="{A6A3B426-200A-43D1-9324-CF2813436CDE}" destId="{E9C96F82-5C80-4134-A707-BD4A60357183}" srcOrd="3" destOrd="0" parTransId="{59FFF9B3-FC4F-4F9D-B493-62B83EA60550}" sibTransId="{F21E7E91-3B8A-4027-A85A-751A04EC2C8D}"/>
    <dgm:cxn modelId="{B21E88A2-5DED-4246-99B0-00EF647DA8D4}" srcId="{A6A3B426-200A-43D1-9324-CF2813436CDE}" destId="{43104C01-8C67-4860-ACF3-2062DCBA49DB}" srcOrd="0" destOrd="0" parTransId="{92FACAD6-B53A-41BC-B50D-563A42CB2DC0}" sibTransId="{EA3B73A1-8222-4C4E-9CF8-F7953652AD55}"/>
    <dgm:cxn modelId="{DACCBB3E-943B-442D-8F67-8EB3942CED8E}" type="presOf" srcId="{43104C01-8C67-4860-ACF3-2062DCBA49DB}" destId="{3A96C829-B1FF-4316-92A3-A5102514C784}" srcOrd="0" destOrd="0" presId="urn:microsoft.com/office/officeart/2011/layout/CircleProcess"/>
    <dgm:cxn modelId="{842546F2-7FE8-4757-9EF9-E2428F1A4971}" srcId="{A6A3B426-200A-43D1-9324-CF2813436CDE}" destId="{81B5E869-06D8-48A5-B1E1-74FF16BA3309}" srcOrd="2" destOrd="0" parTransId="{C82892F7-FDE9-404A-83F0-D8B8ECB007DE}" sibTransId="{5DC2F017-E200-449E-AB54-994896DCA42C}"/>
    <dgm:cxn modelId="{FA13ADAF-F3C6-4B99-B686-4C7E3B994CDD}" type="presOf" srcId="{E9C96F82-5C80-4134-A707-BD4A60357183}" destId="{4CD5A55A-7FED-4D32-95E7-0A040F5B5464}" srcOrd="0" destOrd="0" presId="urn:microsoft.com/office/officeart/2011/layout/CircleProcess"/>
    <dgm:cxn modelId="{DDF3340C-DA7B-4A01-9007-7C34EFA3C205}" srcId="{A6A3B426-200A-43D1-9324-CF2813436CDE}" destId="{EAE40CA5-8AB3-42A5-B908-EDFE5DAD5112}" srcOrd="1" destOrd="0" parTransId="{EF61EA6F-7CB2-44DF-B23D-AA0F872B45FD}" sibTransId="{7881D46C-918A-4C8C-B6E6-5CA0B426CF88}"/>
    <dgm:cxn modelId="{DFE65412-B16C-4038-9C3C-853D89677879}" type="presOf" srcId="{81B5E869-06D8-48A5-B1E1-74FF16BA3309}" destId="{1B97059F-C22F-4B9E-B864-6B66C1A4B7CB}" srcOrd="1" destOrd="0" presId="urn:microsoft.com/office/officeart/2011/layout/CircleProcess"/>
    <dgm:cxn modelId="{F84590B4-46DA-4494-88E5-F6BDB0979EE6}" type="presOf" srcId="{A6A3B426-200A-43D1-9324-CF2813436CDE}" destId="{63018FF0-0CA5-4756-9D99-0C0DD42C53D1}" srcOrd="0" destOrd="0" presId="urn:microsoft.com/office/officeart/2011/layout/CircleProcess"/>
    <dgm:cxn modelId="{30515051-B405-4222-8F63-509EF65FE04C}" type="presOf" srcId="{81B5E869-06D8-48A5-B1E1-74FF16BA3309}" destId="{17221912-7747-4913-A195-06079DE1BE3F}" srcOrd="0" destOrd="0" presId="urn:microsoft.com/office/officeart/2011/layout/CircleProcess"/>
    <dgm:cxn modelId="{BD788AE0-9A5A-4F59-BA1C-FA9543FFED81}" type="presOf" srcId="{E9C96F82-5C80-4134-A707-BD4A60357183}" destId="{ACC168B5-F6CF-44E4-BFD7-EF335B3252BB}" srcOrd="1" destOrd="0" presId="urn:microsoft.com/office/officeart/2011/layout/CircleProcess"/>
    <dgm:cxn modelId="{E8CB193A-00BA-40A3-A43B-7044FFA78D24}" type="presOf" srcId="{43104C01-8C67-4860-ACF3-2062DCBA49DB}" destId="{584DDB66-AAE3-4135-8370-86B1BEC04DB3}" srcOrd="1" destOrd="0" presId="urn:microsoft.com/office/officeart/2011/layout/CircleProcess"/>
    <dgm:cxn modelId="{2F8375A9-EE11-423D-A5A0-AAD21BFC9C9A}" type="presOf" srcId="{EAE40CA5-8AB3-42A5-B908-EDFE5DAD5112}" destId="{E9566B55-1066-4F92-867A-246953925EF1}" srcOrd="0" destOrd="0" presId="urn:microsoft.com/office/officeart/2011/layout/CircleProcess"/>
    <dgm:cxn modelId="{012A2803-2AB5-4CB6-B675-F3E6382E12A2}" type="presOf" srcId="{EAE40CA5-8AB3-42A5-B908-EDFE5DAD5112}" destId="{4096AC42-AAF7-4BB8-8288-5331A1C2DD80}" srcOrd="1" destOrd="0" presId="urn:microsoft.com/office/officeart/2011/layout/CircleProcess"/>
    <dgm:cxn modelId="{1D57318B-01C6-40AE-8A85-E01D665C41BB}" type="presParOf" srcId="{63018FF0-0CA5-4756-9D99-0C0DD42C53D1}" destId="{871A4239-AB6B-45AD-8DE7-475C32EA8232}" srcOrd="0" destOrd="0" presId="urn:microsoft.com/office/officeart/2011/layout/CircleProcess"/>
    <dgm:cxn modelId="{C84E5774-3F59-441C-85EB-7FA4E9B4B12C}" type="presParOf" srcId="{871A4239-AB6B-45AD-8DE7-475C32EA8232}" destId="{D194289C-B6C4-4954-80D1-69EA925B78F8}" srcOrd="0" destOrd="0" presId="urn:microsoft.com/office/officeart/2011/layout/CircleProcess"/>
    <dgm:cxn modelId="{F31A9207-CB9C-40E9-BC42-142C5ED160BE}" type="presParOf" srcId="{63018FF0-0CA5-4756-9D99-0C0DD42C53D1}" destId="{AF4E0465-8B08-4C6A-B3A1-A2D5B5A8A555}" srcOrd="1" destOrd="0" presId="urn:microsoft.com/office/officeart/2011/layout/CircleProcess"/>
    <dgm:cxn modelId="{770233E5-3132-44B1-AB7D-ED8E5009B48F}" type="presParOf" srcId="{AF4E0465-8B08-4C6A-B3A1-A2D5B5A8A555}" destId="{4CD5A55A-7FED-4D32-95E7-0A040F5B5464}" srcOrd="0" destOrd="0" presId="urn:microsoft.com/office/officeart/2011/layout/CircleProcess"/>
    <dgm:cxn modelId="{D74B54E1-52FF-46DE-99E8-A695BCC2D732}" type="presParOf" srcId="{63018FF0-0CA5-4756-9D99-0C0DD42C53D1}" destId="{ACC168B5-F6CF-44E4-BFD7-EF335B3252BB}" srcOrd="2" destOrd="0" presId="urn:microsoft.com/office/officeart/2011/layout/CircleProcess"/>
    <dgm:cxn modelId="{924BD6CF-5728-47E5-B650-A9F77A8C69EB}" type="presParOf" srcId="{63018FF0-0CA5-4756-9D99-0C0DD42C53D1}" destId="{588FB593-F6D2-4D3D-8A72-917E438A1890}" srcOrd="3" destOrd="0" presId="urn:microsoft.com/office/officeart/2011/layout/CircleProcess"/>
    <dgm:cxn modelId="{BDCE356E-363B-45A0-8608-C2EFACC4BCB9}" type="presParOf" srcId="{588FB593-F6D2-4D3D-8A72-917E438A1890}" destId="{6351ADD3-76EF-4925-B403-39FBA5F89348}" srcOrd="0" destOrd="0" presId="urn:microsoft.com/office/officeart/2011/layout/CircleProcess"/>
    <dgm:cxn modelId="{6F3343CC-93D4-4D08-9D48-EE6A1723719D}" type="presParOf" srcId="{63018FF0-0CA5-4756-9D99-0C0DD42C53D1}" destId="{B556F4BD-181A-4880-AD2E-2AE0BD806389}" srcOrd="4" destOrd="0" presId="urn:microsoft.com/office/officeart/2011/layout/CircleProcess"/>
    <dgm:cxn modelId="{70041AE1-6A45-430D-9DCA-468CD81D105A}" type="presParOf" srcId="{B556F4BD-181A-4880-AD2E-2AE0BD806389}" destId="{17221912-7747-4913-A195-06079DE1BE3F}" srcOrd="0" destOrd="0" presId="urn:microsoft.com/office/officeart/2011/layout/CircleProcess"/>
    <dgm:cxn modelId="{7BA43294-1515-441C-A144-ACE73FB19931}" type="presParOf" srcId="{63018FF0-0CA5-4756-9D99-0C0DD42C53D1}" destId="{1B97059F-C22F-4B9E-B864-6B66C1A4B7CB}" srcOrd="5" destOrd="0" presId="urn:microsoft.com/office/officeart/2011/layout/CircleProcess"/>
    <dgm:cxn modelId="{32B6CCBA-2B76-4044-8340-C9CEE4C62C1F}" type="presParOf" srcId="{63018FF0-0CA5-4756-9D99-0C0DD42C53D1}" destId="{97DA13AF-3C45-4802-BF3A-CFA049443EE3}" srcOrd="6" destOrd="0" presId="urn:microsoft.com/office/officeart/2011/layout/CircleProcess"/>
    <dgm:cxn modelId="{5BEF51F6-65B1-4C9D-9535-71B52F3EEBC1}" type="presParOf" srcId="{97DA13AF-3C45-4802-BF3A-CFA049443EE3}" destId="{D5CE01A6-82B5-44F2-80BF-C07CBD788F69}" srcOrd="0" destOrd="0" presId="urn:microsoft.com/office/officeart/2011/layout/CircleProcess"/>
    <dgm:cxn modelId="{3844E08E-18A4-43E4-A50B-27F639B85E72}" type="presParOf" srcId="{63018FF0-0CA5-4756-9D99-0C0DD42C53D1}" destId="{EF0E5C2C-7B03-4F07-A268-85150B84B014}" srcOrd="7" destOrd="0" presId="urn:microsoft.com/office/officeart/2011/layout/CircleProcess"/>
    <dgm:cxn modelId="{255E3E4F-079D-4B37-A117-2231619EC3F8}" type="presParOf" srcId="{EF0E5C2C-7B03-4F07-A268-85150B84B014}" destId="{E9566B55-1066-4F92-867A-246953925EF1}" srcOrd="0" destOrd="0" presId="urn:microsoft.com/office/officeart/2011/layout/CircleProcess"/>
    <dgm:cxn modelId="{6954355D-E0A5-426D-9AF9-44D34CBC9B0A}" type="presParOf" srcId="{63018FF0-0CA5-4756-9D99-0C0DD42C53D1}" destId="{4096AC42-AAF7-4BB8-8288-5331A1C2DD80}" srcOrd="8" destOrd="0" presId="urn:microsoft.com/office/officeart/2011/layout/CircleProcess"/>
    <dgm:cxn modelId="{B45FEEC2-BA5C-4E86-94E8-DDC905D5650D}" type="presParOf" srcId="{63018FF0-0CA5-4756-9D99-0C0DD42C53D1}" destId="{527B7D25-3D03-4E22-926C-B6186602A5A7}" srcOrd="9" destOrd="0" presId="urn:microsoft.com/office/officeart/2011/layout/CircleProcess"/>
    <dgm:cxn modelId="{3B6D039D-5F4A-49B9-ABAF-A63BCA770A0F}" type="presParOf" srcId="{527B7D25-3D03-4E22-926C-B6186602A5A7}" destId="{03990C2C-63CC-4B55-8A46-9300B18F0990}" srcOrd="0" destOrd="0" presId="urn:microsoft.com/office/officeart/2011/layout/CircleProcess"/>
    <dgm:cxn modelId="{131FB57D-6ED0-4BFE-8424-DBCCBEE9D835}" type="presParOf" srcId="{63018FF0-0CA5-4756-9D99-0C0DD42C53D1}" destId="{E852C63F-9396-4C05-9126-3974A4C94E60}" srcOrd="10" destOrd="0" presId="urn:microsoft.com/office/officeart/2011/layout/CircleProcess"/>
    <dgm:cxn modelId="{A1B9FF83-5630-4B91-88D3-32072A581C48}" type="presParOf" srcId="{E852C63F-9396-4C05-9126-3974A4C94E60}" destId="{3A96C829-B1FF-4316-92A3-A5102514C784}" srcOrd="0" destOrd="0" presId="urn:microsoft.com/office/officeart/2011/layout/CircleProcess"/>
    <dgm:cxn modelId="{0615DA51-06E8-4CCA-AA6A-B3265B3A4768}" type="presParOf" srcId="{63018FF0-0CA5-4756-9D99-0C0DD42C53D1}" destId="{584DDB66-AAE3-4135-8370-86B1BEC04DB3}" srcOrd="11" destOrd="0" presId="urn:microsoft.com/office/officeart/2011/layout/Circle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A3B426-200A-43D1-9324-CF2813436CDE}" type="doc">
      <dgm:prSet loTypeId="urn:microsoft.com/office/officeart/2011/layout/CircleProcess" loCatId="officeonline" qsTypeId="urn:microsoft.com/office/officeart/2005/8/quickstyle/simple1" qsCatId="simple" csTypeId="urn:microsoft.com/office/officeart/2005/8/colors/accent1_2" csCatId="accent1" phldr="1"/>
      <dgm:spPr/>
      <dgm:t>
        <a:bodyPr/>
        <a:lstStyle/>
        <a:p>
          <a:endParaRPr lang="en-US"/>
        </a:p>
      </dgm:t>
    </dgm:pt>
    <dgm:pt modelId="{43104C01-8C67-4860-ACF3-2062DCBA49DB}">
      <dgm:prSet phldrT="[Text]" custT="1"/>
      <dgm:spPr/>
      <dgm:t>
        <a:bodyPr/>
        <a:lstStyle/>
        <a:p>
          <a:r>
            <a:rPr lang="en-US" sz="1600" dirty="0" smtClean="0">
              <a:solidFill>
                <a:srgbClr val="004494"/>
              </a:solidFill>
              <a:latin typeface="EC Square Sans Cond Pro" panose="020B0506040000020004" pitchFamily="34" charset="0"/>
            </a:rPr>
            <a:t>5 partners</a:t>
          </a:r>
          <a:endParaRPr lang="en-US" sz="1600" dirty="0">
            <a:solidFill>
              <a:srgbClr val="004494"/>
            </a:solidFill>
            <a:latin typeface="EC Square Sans Cond Pro" panose="020B0506040000020004" pitchFamily="34" charset="0"/>
          </a:endParaRPr>
        </a:p>
      </dgm:t>
    </dgm:pt>
    <dgm:pt modelId="{92FACAD6-B53A-41BC-B50D-563A42CB2DC0}" type="parTrans" cxnId="{B21E88A2-5DED-4246-99B0-00EF647DA8D4}">
      <dgm:prSet/>
      <dgm:spPr/>
      <dgm:t>
        <a:bodyPr/>
        <a:lstStyle/>
        <a:p>
          <a:endParaRPr lang="en-US"/>
        </a:p>
      </dgm:t>
    </dgm:pt>
    <dgm:pt modelId="{EA3B73A1-8222-4C4E-9CF8-F7953652AD55}" type="sibTrans" cxnId="{B21E88A2-5DED-4246-99B0-00EF647DA8D4}">
      <dgm:prSet/>
      <dgm:spPr/>
      <dgm:t>
        <a:bodyPr/>
        <a:lstStyle/>
        <a:p>
          <a:endParaRPr lang="en-US"/>
        </a:p>
      </dgm:t>
    </dgm:pt>
    <dgm:pt modelId="{EAE40CA5-8AB3-42A5-B908-EDFE5DAD5112}">
      <dgm:prSet phldrT="[Text]" custT="1"/>
      <dgm:spPr/>
      <dgm:t>
        <a:bodyPr/>
        <a:lstStyle/>
        <a:p>
          <a:r>
            <a:rPr lang="en-US" sz="1600" dirty="0" smtClean="0">
              <a:solidFill>
                <a:srgbClr val="004494"/>
              </a:solidFill>
              <a:latin typeface="EC Square Sans Cond Pro" panose="020B0506040000020004" pitchFamily="34" charset="0"/>
            </a:rPr>
            <a:t>5 different countries</a:t>
          </a:r>
          <a:endParaRPr lang="en-US" sz="1600" dirty="0">
            <a:solidFill>
              <a:srgbClr val="004494"/>
            </a:solidFill>
            <a:latin typeface="EC Square Sans Cond Pro" panose="020B0506040000020004" pitchFamily="34" charset="0"/>
          </a:endParaRPr>
        </a:p>
      </dgm:t>
    </dgm:pt>
    <dgm:pt modelId="{EF61EA6F-7CB2-44DF-B23D-AA0F872B45FD}" type="parTrans" cxnId="{DDF3340C-DA7B-4A01-9007-7C34EFA3C205}">
      <dgm:prSet/>
      <dgm:spPr/>
      <dgm:t>
        <a:bodyPr/>
        <a:lstStyle/>
        <a:p>
          <a:endParaRPr lang="en-US"/>
        </a:p>
      </dgm:t>
    </dgm:pt>
    <dgm:pt modelId="{7881D46C-918A-4C8C-B6E6-5CA0B426CF88}" type="sibTrans" cxnId="{DDF3340C-DA7B-4A01-9007-7C34EFA3C205}">
      <dgm:prSet/>
      <dgm:spPr/>
      <dgm:t>
        <a:bodyPr/>
        <a:lstStyle/>
        <a:p>
          <a:endParaRPr lang="en-US"/>
        </a:p>
      </dgm:t>
    </dgm:pt>
    <dgm:pt modelId="{81B5E869-06D8-48A5-B1E1-74FF16BA3309}">
      <dgm:prSet phldrT="[Text]" custT="1"/>
      <dgm:spPr/>
      <dgm:t>
        <a:bodyPr/>
        <a:lstStyle/>
        <a:p>
          <a:r>
            <a:rPr lang="en-US" sz="1600" dirty="0" smtClean="0">
              <a:solidFill>
                <a:srgbClr val="004494"/>
              </a:solidFill>
              <a:latin typeface="EC Square Sans Cond Pro" panose="020B0506040000020004" pitchFamily="34" charset="0"/>
            </a:rPr>
            <a:t>Max EU grant 1,000,000</a:t>
          </a:r>
          <a:endParaRPr lang="en-US" sz="1600" dirty="0">
            <a:solidFill>
              <a:srgbClr val="004494"/>
            </a:solidFill>
            <a:latin typeface="EC Square Sans Cond Pro" panose="020B0506040000020004" pitchFamily="34" charset="0"/>
          </a:endParaRPr>
        </a:p>
      </dgm:t>
    </dgm:pt>
    <dgm:pt modelId="{C82892F7-FDE9-404A-83F0-D8B8ECB007DE}" type="parTrans" cxnId="{842546F2-7FE8-4757-9EF9-E2428F1A4971}">
      <dgm:prSet/>
      <dgm:spPr/>
      <dgm:t>
        <a:bodyPr/>
        <a:lstStyle/>
        <a:p>
          <a:endParaRPr lang="en-US"/>
        </a:p>
      </dgm:t>
    </dgm:pt>
    <dgm:pt modelId="{5DC2F017-E200-449E-AB54-994896DCA42C}" type="sibTrans" cxnId="{842546F2-7FE8-4757-9EF9-E2428F1A4971}">
      <dgm:prSet/>
      <dgm:spPr/>
      <dgm:t>
        <a:bodyPr/>
        <a:lstStyle/>
        <a:p>
          <a:endParaRPr lang="en-US"/>
        </a:p>
      </dgm:t>
    </dgm:pt>
    <dgm:pt modelId="{E9C96F82-5C80-4134-A707-BD4A60357183}">
      <dgm:prSet phldrT="[Text]" custT="1"/>
      <dgm:spPr/>
      <dgm:t>
        <a:bodyPr/>
        <a:lstStyle/>
        <a:p>
          <a:r>
            <a:rPr lang="en-US" sz="1600" dirty="0" smtClean="0">
              <a:solidFill>
                <a:srgbClr val="004494"/>
              </a:solidFill>
              <a:latin typeface="EC Square Sans Cond Pro" panose="020B0506040000020004" pitchFamily="34" charset="0"/>
            </a:rPr>
            <a:t>70% EU co-funding</a:t>
          </a:r>
          <a:endParaRPr lang="en-US" sz="1600" dirty="0">
            <a:solidFill>
              <a:srgbClr val="004494"/>
            </a:solidFill>
            <a:latin typeface="EC Square Sans Cond Pro" panose="020B0506040000020004" pitchFamily="34" charset="0"/>
          </a:endParaRPr>
        </a:p>
      </dgm:t>
    </dgm:pt>
    <dgm:pt modelId="{59FFF9B3-FC4F-4F9D-B493-62B83EA60550}" type="parTrans" cxnId="{6767DEA8-6D8B-4D4A-84EE-ECB301911AB9}">
      <dgm:prSet/>
      <dgm:spPr/>
      <dgm:t>
        <a:bodyPr/>
        <a:lstStyle/>
        <a:p>
          <a:endParaRPr lang="en-US"/>
        </a:p>
      </dgm:t>
    </dgm:pt>
    <dgm:pt modelId="{F21E7E91-3B8A-4027-A85A-751A04EC2C8D}" type="sibTrans" cxnId="{6767DEA8-6D8B-4D4A-84EE-ECB301911AB9}">
      <dgm:prSet/>
      <dgm:spPr/>
      <dgm:t>
        <a:bodyPr/>
        <a:lstStyle/>
        <a:p>
          <a:endParaRPr lang="en-US"/>
        </a:p>
      </dgm:t>
    </dgm:pt>
    <dgm:pt modelId="{63018FF0-0CA5-4756-9D99-0C0DD42C53D1}" type="pres">
      <dgm:prSet presAssocID="{A6A3B426-200A-43D1-9324-CF2813436CDE}" presName="Name0" presStyleCnt="0">
        <dgm:presLayoutVars>
          <dgm:chMax val="11"/>
          <dgm:chPref val="11"/>
          <dgm:dir/>
          <dgm:resizeHandles/>
        </dgm:presLayoutVars>
      </dgm:prSet>
      <dgm:spPr/>
      <dgm:t>
        <a:bodyPr/>
        <a:lstStyle/>
        <a:p>
          <a:endParaRPr lang="en-US"/>
        </a:p>
      </dgm:t>
    </dgm:pt>
    <dgm:pt modelId="{871A4239-AB6B-45AD-8DE7-475C32EA8232}" type="pres">
      <dgm:prSet presAssocID="{E9C96F82-5C80-4134-A707-BD4A60357183}" presName="Accent4" presStyleCnt="0"/>
      <dgm:spPr/>
    </dgm:pt>
    <dgm:pt modelId="{D194289C-B6C4-4954-80D1-69EA925B78F8}" type="pres">
      <dgm:prSet presAssocID="{E9C96F82-5C80-4134-A707-BD4A60357183}" presName="Accent" presStyleLbl="node1" presStyleIdx="0" presStyleCnt="4"/>
      <dgm:spPr/>
    </dgm:pt>
    <dgm:pt modelId="{AF4E0465-8B08-4C6A-B3A1-A2D5B5A8A555}" type="pres">
      <dgm:prSet presAssocID="{E9C96F82-5C80-4134-A707-BD4A60357183}" presName="ParentBackground4" presStyleCnt="0"/>
      <dgm:spPr/>
    </dgm:pt>
    <dgm:pt modelId="{4CD5A55A-7FED-4D32-95E7-0A040F5B5464}" type="pres">
      <dgm:prSet presAssocID="{E9C96F82-5C80-4134-A707-BD4A60357183}" presName="ParentBackground" presStyleLbl="fgAcc1" presStyleIdx="0" presStyleCnt="4"/>
      <dgm:spPr/>
      <dgm:t>
        <a:bodyPr/>
        <a:lstStyle/>
        <a:p>
          <a:endParaRPr lang="en-US"/>
        </a:p>
      </dgm:t>
    </dgm:pt>
    <dgm:pt modelId="{ACC168B5-F6CF-44E4-BFD7-EF335B3252BB}" type="pres">
      <dgm:prSet presAssocID="{E9C96F82-5C80-4134-A707-BD4A60357183}" presName="Parent4" presStyleLbl="revTx" presStyleIdx="0" presStyleCnt="0">
        <dgm:presLayoutVars>
          <dgm:chMax val="1"/>
          <dgm:chPref val="1"/>
          <dgm:bulletEnabled val="1"/>
        </dgm:presLayoutVars>
      </dgm:prSet>
      <dgm:spPr/>
      <dgm:t>
        <a:bodyPr/>
        <a:lstStyle/>
        <a:p>
          <a:endParaRPr lang="en-US"/>
        </a:p>
      </dgm:t>
    </dgm:pt>
    <dgm:pt modelId="{588FB593-F6D2-4D3D-8A72-917E438A1890}" type="pres">
      <dgm:prSet presAssocID="{81B5E869-06D8-48A5-B1E1-74FF16BA3309}" presName="Accent3" presStyleCnt="0"/>
      <dgm:spPr/>
    </dgm:pt>
    <dgm:pt modelId="{6351ADD3-76EF-4925-B403-39FBA5F89348}" type="pres">
      <dgm:prSet presAssocID="{81B5E869-06D8-48A5-B1E1-74FF16BA3309}" presName="Accent" presStyleLbl="node1" presStyleIdx="1" presStyleCnt="4"/>
      <dgm:spPr/>
    </dgm:pt>
    <dgm:pt modelId="{B556F4BD-181A-4880-AD2E-2AE0BD806389}" type="pres">
      <dgm:prSet presAssocID="{81B5E869-06D8-48A5-B1E1-74FF16BA3309}" presName="ParentBackground3" presStyleCnt="0"/>
      <dgm:spPr/>
    </dgm:pt>
    <dgm:pt modelId="{17221912-7747-4913-A195-06079DE1BE3F}" type="pres">
      <dgm:prSet presAssocID="{81B5E869-06D8-48A5-B1E1-74FF16BA3309}" presName="ParentBackground" presStyleLbl="fgAcc1" presStyleIdx="1" presStyleCnt="4"/>
      <dgm:spPr/>
      <dgm:t>
        <a:bodyPr/>
        <a:lstStyle/>
        <a:p>
          <a:endParaRPr lang="en-US"/>
        </a:p>
      </dgm:t>
    </dgm:pt>
    <dgm:pt modelId="{1B97059F-C22F-4B9E-B864-6B66C1A4B7CB}" type="pres">
      <dgm:prSet presAssocID="{81B5E869-06D8-48A5-B1E1-74FF16BA3309}" presName="Parent3" presStyleLbl="revTx" presStyleIdx="0" presStyleCnt="0">
        <dgm:presLayoutVars>
          <dgm:chMax val="1"/>
          <dgm:chPref val="1"/>
          <dgm:bulletEnabled val="1"/>
        </dgm:presLayoutVars>
      </dgm:prSet>
      <dgm:spPr/>
      <dgm:t>
        <a:bodyPr/>
        <a:lstStyle/>
        <a:p>
          <a:endParaRPr lang="en-US"/>
        </a:p>
      </dgm:t>
    </dgm:pt>
    <dgm:pt modelId="{97DA13AF-3C45-4802-BF3A-CFA049443EE3}" type="pres">
      <dgm:prSet presAssocID="{EAE40CA5-8AB3-42A5-B908-EDFE5DAD5112}" presName="Accent2" presStyleCnt="0"/>
      <dgm:spPr/>
    </dgm:pt>
    <dgm:pt modelId="{D5CE01A6-82B5-44F2-80BF-C07CBD788F69}" type="pres">
      <dgm:prSet presAssocID="{EAE40CA5-8AB3-42A5-B908-EDFE5DAD5112}" presName="Accent" presStyleLbl="node1" presStyleIdx="2" presStyleCnt="4"/>
      <dgm:spPr/>
    </dgm:pt>
    <dgm:pt modelId="{EF0E5C2C-7B03-4F07-A268-85150B84B014}" type="pres">
      <dgm:prSet presAssocID="{EAE40CA5-8AB3-42A5-B908-EDFE5DAD5112}" presName="ParentBackground2" presStyleCnt="0"/>
      <dgm:spPr/>
    </dgm:pt>
    <dgm:pt modelId="{E9566B55-1066-4F92-867A-246953925EF1}" type="pres">
      <dgm:prSet presAssocID="{EAE40CA5-8AB3-42A5-B908-EDFE5DAD5112}" presName="ParentBackground" presStyleLbl="fgAcc1" presStyleIdx="2" presStyleCnt="4"/>
      <dgm:spPr/>
      <dgm:t>
        <a:bodyPr/>
        <a:lstStyle/>
        <a:p>
          <a:endParaRPr lang="en-US"/>
        </a:p>
      </dgm:t>
    </dgm:pt>
    <dgm:pt modelId="{4096AC42-AAF7-4BB8-8288-5331A1C2DD80}" type="pres">
      <dgm:prSet presAssocID="{EAE40CA5-8AB3-42A5-B908-EDFE5DAD5112}" presName="Parent2" presStyleLbl="revTx" presStyleIdx="0" presStyleCnt="0">
        <dgm:presLayoutVars>
          <dgm:chMax val="1"/>
          <dgm:chPref val="1"/>
          <dgm:bulletEnabled val="1"/>
        </dgm:presLayoutVars>
      </dgm:prSet>
      <dgm:spPr/>
      <dgm:t>
        <a:bodyPr/>
        <a:lstStyle/>
        <a:p>
          <a:endParaRPr lang="en-US"/>
        </a:p>
      </dgm:t>
    </dgm:pt>
    <dgm:pt modelId="{527B7D25-3D03-4E22-926C-B6186602A5A7}" type="pres">
      <dgm:prSet presAssocID="{43104C01-8C67-4860-ACF3-2062DCBA49DB}" presName="Accent1" presStyleCnt="0"/>
      <dgm:spPr/>
    </dgm:pt>
    <dgm:pt modelId="{03990C2C-63CC-4B55-8A46-9300B18F0990}" type="pres">
      <dgm:prSet presAssocID="{43104C01-8C67-4860-ACF3-2062DCBA49DB}" presName="Accent" presStyleLbl="node1" presStyleIdx="3" presStyleCnt="4"/>
      <dgm:spPr/>
    </dgm:pt>
    <dgm:pt modelId="{E852C63F-9396-4C05-9126-3974A4C94E60}" type="pres">
      <dgm:prSet presAssocID="{43104C01-8C67-4860-ACF3-2062DCBA49DB}" presName="ParentBackground1" presStyleCnt="0"/>
      <dgm:spPr/>
    </dgm:pt>
    <dgm:pt modelId="{3A96C829-B1FF-4316-92A3-A5102514C784}" type="pres">
      <dgm:prSet presAssocID="{43104C01-8C67-4860-ACF3-2062DCBA49DB}" presName="ParentBackground" presStyleLbl="fgAcc1" presStyleIdx="3" presStyleCnt="4"/>
      <dgm:spPr/>
      <dgm:t>
        <a:bodyPr/>
        <a:lstStyle/>
        <a:p>
          <a:endParaRPr lang="en-US"/>
        </a:p>
      </dgm:t>
    </dgm:pt>
    <dgm:pt modelId="{584DDB66-AAE3-4135-8370-86B1BEC04DB3}" type="pres">
      <dgm:prSet presAssocID="{43104C01-8C67-4860-ACF3-2062DCBA49DB}" presName="Parent1" presStyleLbl="revTx" presStyleIdx="0" presStyleCnt="0">
        <dgm:presLayoutVars>
          <dgm:chMax val="1"/>
          <dgm:chPref val="1"/>
          <dgm:bulletEnabled val="1"/>
        </dgm:presLayoutVars>
      </dgm:prSet>
      <dgm:spPr/>
      <dgm:t>
        <a:bodyPr/>
        <a:lstStyle/>
        <a:p>
          <a:endParaRPr lang="en-US"/>
        </a:p>
      </dgm:t>
    </dgm:pt>
  </dgm:ptLst>
  <dgm:cxnLst>
    <dgm:cxn modelId="{6767DEA8-6D8B-4D4A-84EE-ECB301911AB9}" srcId="{A6A3B426-200A-43D1-9324-CF2813436CDE}" destId="{E9C96F82-5C80-4134-A707-BD4A60357183}" srcOrd="3" destOrd="0" parTransId="{59FFF9B3-FC4F-4F9D-B493-62B83EA60550}" sibTransId="{F21E7E91-3B8A-4027-A85A-751A04EC2C8D}"/>
    <dgm:cxn modelId="{B21E88A2-5DED-4246-99B0-00EF647DA8D4}" srcId="{A6A3B426-200A-43D1-9324-CF2813436CDE}" destId="{43104C01-8C67-4860-ACF3-2062DCBA49DB}" srcOrd="0" destOrd="0" parTransId="{92FACAD6-B53A-41BC-B50D-563A42CB2DC0}" sibTransId="{EA3B73A1-8222-4C4E-9CF8-F7953652AD55}"/>
    <dgm:cxn modelId="{DACCBB3E-943B-442D-8F67-8EB3942CED8E}" type="presOf" srcId="{43104C01-8C67-4860-ACF3-2062DCBA49DB}" destId="{3A96C829-B1FF-4316-92A3-A5102514C784}" srcOrd="0" destOrd="0" presId="urn:microsoft.com/office/officeart/2011/layout/CircleProcess"/>
    <dgm:cxn modelId="{842546F2-7FE8-4757-9EF9-E2428F1A4971}" srcId="{A6A3B426-200A-43D1-9324-CF2813436CDE}" destId="{81B5E869-06D8-48A5-B1E1-74FF16BA3309}" srcOrd="2" destOrd="0" parTransId="{C82892F7-FDE9-404A-83F0-D8B8ECB007DE}" sibTransId="{5DC2F017-E200-449E-AB54-994896DCA42C}"/>
    <dgm:cxn modelId="{FA13ADAF-F3C6-4B99-B686-4C7E3B994CDD}" type="presOf" srcId="{E9C96F82-5C80-4134-A707-BD4A60357183}" destId="{4CD5A55A-7FED-4D32-95E7-0A040F5B5464}" srcOrd="0" destOrd="0" presId="urn:microsoft.com/office/officeart/2011/layout/CircleProcess"/>
    <dgm:cxn modelId="{DDF3340C-DA7B-4A01-9007-7C34EFA3C205}" srcId="{A6A3B426-200A-43D1-9324-CF2813436CDE}" destId="{EAE40CA5-8AB3-42A5-B908-EDFE5DAD5112}" srcOrd="1" destOrd="0" parTransId="{EF61EA6F-7CB2-44DF-B23D-AA0F872B45FD}" sibTransId="{7881D46C-918A-4C8C-B6E6-5CA0B426CF88}"/>
    <dgm:cxn modelId="{DFE65412-B16C-4038-9C3C-853D89677879}" type="presOf" srcId="{81B5E869-06D8-48A5-B1E1-74FF16BA3309}" destId="{1B97059F-C22F-4B9E-B864-6B66C1A4B7CB}" srcOrd="1" destOrd="0" presId="urn:microsoft.com/office/officeart/2011/layout/CircleProcess"/>
    <dgm:cxn modelId="{F84590B4-46DA-4494-88E5-F6BDB0979EE6}" type="presOf" srcId="{A6A3B426-200A-43D1-9324-CF2813436CDE}" destId="{63018FF0-0CA5-4756-9D99-0C0DD42C53D1}" srcOrd="0" destOrd="0" presId="urn:microsoft.com/office/officeart/2011/layout/CircleProcess"/>
    <dgm:cxn modelId="{30515051-B405-4222-8F63-509EF65FE04C}" type="presOf" srcId="{81B5E869-06D8-48A5-B1E1-74FF16BA3309}" destId="{17221912-7747-4913-A195-06079DE1BE3F}" srcOrd="0" destOrd="0" presId="urn:microsoft.com/office/officeart/2011/layout/CircleProcess"/>
    <dgm:cxn modelId="{BD788AE0-9A5A-4F59-BA1C-FA9543FFED81}" type="presOf" srcId="{E9C96F82-5C80-4134-A707-BD4A60357183}" destId="{ACC168B5-F6CF-44E4-BFD7-EF335B3252BB}" srcOrd="1" destOrd="0" presId="urn:microsoft.com/office/officeart/2011/layout/CircleProcess"/>
    <dgm:cxn modelId="{E8CB193A-00BA-40A3-A43B-7044FFA78D24}" type="presOf" srcId="{43104C01-8C67-4860-ACF3-2062DCBA49DB}" destId="{584DDB66-AAE3-4135-8370-86B1BEC04DB3}" srcOrd="1" destOrd="0" presId="urn:microsoft.com/office/officeart/2011/layout/CircleProcess"/>
    <dgm:cxn modelId="{2F8375A9-EE11-423D-A5A0-AAD21BFC9C9A}" type="presOf" srcId="{EAE40CA5-8AB3-42A5-B908-EDFE5DAD5112}" destId="{E9566B55-1066-4F92-867A-246953925EF1}" srcOrd="0" destOrd="0" presId="urn:microsoft.com/office/officeart/2011/layout/CircleProcess"/>
    <dgm:cxn modelId="{012A2803-2AB5-4CB6-B675-F3E6382E12A2}" type="presOf" srcId="{EAE40CA5-8AB3-42A5-B908-EDFE5DAD5112}" destId="{4096AC42-AAF7-4BB8-8288-5331A1C2DD80}" srcOrd="1" destOrd="0" presId="urn:microsoft.com/office/officeart/2011/layout/CircleProcess"/>
    <dgm:cxn modelId="{1D57318B-01C6-40AE-8A85-E01D665C41BB}" type="presParOf" srcId="{63018FF0-0CA5-4756-9D99-0C0DD42C53D1}" destId="{871A4239-AB6B-45AD-8DE7-475C32EA8232}" srcOrd="0" destOrd="0" presId="urn:microsoft.com/office/officeart/2011/layout/CircleProcess"/>
    <dgm:cxn modelId="{C84E5774-3F59-441C-85EB-7FA4E9B4B12C}" type="presParOf" srcId="{871A4239-AB6B-45AD-8DE7-475C32EA8232}" destId="{D194289C-B6C4-4954-80D1-69EA925B78F8}" srcOrd="0" destOrd="0" presId="urn:microsoft.com/office/officeart/2011/layout/CircleProcess"/>
    <dgm:cxn modelId="{F31A9207-CB9C-40E9-BC42-142C5ED160BE}" type="presParOf" srcId="{63018FF0-0CA5-4756-9D99-0C0DD42C53D1}" destId="{AF4E0465-8B08-4C6A-B3A1-A2D5B5A8A555}" srcOrd="1" destOrd="0" presId="urn:microsoft.com/office/officeart/2011/layout/CircleProcess"/>
    <dgm:cxn modelId="{770233E5-3132-44B1-AB7D-ED8E5009B48F}" type="presParOf" srcId="{AF4E0465-8B08-4C6A-B3A1-A2D5B5A8A555}" destId="{4CD5A55A-7FED-4D32-95E7-0A040F5B5464}" srcOrd="0" destOrd="0" presId="urn:microsoft.com/office/officeart/2011/layout/CircleProcess"/>
    <dgm:cxn modelId="{D74B54E1-52FF-46DE-99E8-A695BCC2D732}" type="presParOf" srcId="{63018FF0-0CA5-4756-9D99-0C0DD42C53D1}" destId="{ACC168B5-F6CF-44E4-BFD7-EF335B3252BB}" srcOrd="2" destOrd="0" presId="urn:microsoft.com/office/officeart/2011/layout/CircleProcess"/>
    <dgm:cxn modelId="{924BD6CF-5728-47E5-B650-A9F77A8C69EB}" type="presParOf" srcId="{63018FF0-0CA5-4756-9D99-0C0DD42C53D1}" destId="{588FB593-F6D2-4D3D-8A72-917E438A1890}" srcOrd="3" destOrd="0" presId="urn:microsoft.com/office/officeart/2011/layout/CircleProcess"/>
    <dgm:cxn modelId="{BDCE356E-363B-45A0-8608-C2EFACC4BCB9}" type="presParOf" srcId="{588FB593-F6D2-4D3D-8A72-917E438A1890}" destId="{6351ADD3-76EF-4925-B403-39FBA5F89348}" srcOrd="0" destOrd="0" presId="urn:microsoft.com/office/officeart/2011/layout/CircleProcess"/>
    <dgm:cxn modelId="{6F3343CC-93D4-4D08-9D48-EE6A1723719D}" type="presParOf" srcId="{63018FF0-0CA5-4756-9D99-0C0DD42C53D1}" destId="{B556F4BD-181A-4880-AD2E-2AE0BD806389}" srcOrd="4" destOrd="0" presId="urn:microsoft.com/office/officeart/2011/layout/CircleProcess"/>
    <dgm:cxn modelId="{70041AE1-6A45-430D-9DCA-468CD81D105A}" type="presParOf" srcId="{B556F4BD-181A-4880-AD2E-2AE0BD806389}" destId="{17221912-7747-4913-A195-06079DE1BE3F}" srcOrd="0" destOrd="0" presId="urn:microsoft.com/office/officeart/2011/layout/CircleProcess"/>
    <dgm:cxn modelId="{7BA43294-1515-441C-A144-ACE73FB19931}" type="presParOf" srcId="{63018FF0-0CA5-4756-9D99-0C0DD42C53D1}" destId="{1B97059F-C22F-4B9E-B864-6B66C1A4B7CB}" srcOrd="5" destOrd="0" presId="urn:microsoft.com/office/officeart/2011/layout/CircleProcess"/>
    <dgm:cxn modelId="{32B6CCBA-2B76-4044-8340-C9CEE4C62C1F}" type="presParOf" srcId="{63018FF0-0CA5-4756-9D99-0C0DD42C53D1}" destId="{97DA13AF-3C45-4802-BF3A-CFA049443EE3}" srcOrd="6" destOrd="0" presId="urn:microsoft.com/office/officeart/2011/layout/CircleProcess"/>
    <dgm:cxn modelId="{5BEF51F6-65B1-4C9D-9535-71B52F3EEBC1}" type="presParOf" srcId="{97DA13AF-3C45-4802-BF3A-CFA049443EE3}" destId="{D5CE01A6-82B5-44F2-80BF-C07CBD788F69}" srcOrd="0" destOrd="0" presId="urn:microsoft.com/office/officeart/2011/layout/CircleProcess"/>
    <dgm:cxn modelId="{3844E08E-18A4-43E4-A50B-27F639B85E72}" type="presParOf" srcId="{63018FF0-0CA5-4756-9D99-0C0DD42C53D1}" destId="{EF0E5C2C-7B03-4F07-A268-85150B84B014}" srcOrd="7" destOrd="0" presId="urn:microsoft.com/office/officeart/2011/layout/CircleProcess"/>
    <dgm:cxn modelId="{255E3E4F-079D-4B37-A117-2231619EC3F8}" type="presParOf" srcId="{EF0E5C2C-7B03-4F07-A268-85150B84B014}" destId="{E9566B55-1066-4F92-867A-246953925EF1}" srcOrd="0" destOrd="0" presId="urn:microsoft.com/office/officeart/2011/layout/CircleProcess"/>
    <dgm:cxn modelId="{6954355D-E0A5-426D-9AF9-44D34CBC9B0A}" type="presParOf" srcId="{63018FF0-0CA5-4756-9D99-0C0DD42C53D1}" destId="{4096AC42-AAF7-4BB8-8288-5331A1C2DD80}" srcOrd="8" destOrd="0" presId="urn:microsoft.com/office/officeart/2011/layout/CircleProcess"/>
    <dgm:cxn modelId="{B45FEEC2-BA5C-4E86-94E8-DDC905D5650D}" type="presParOf" srcId="{63018FF0-0CA5-4756-9D99-0C0DD42C53D1}" destId="{527B7D25-3D03-4E22-926C-B6186602A5A7}" srcOrd="9" destOrd="0" presId="urn:microsoft.com/office/officeart/2011/layout/CircleProcess"/>
    <dgm:cxn modelId="{3B6D039D-5F4A-49B9-ABAF-A63BCA770A0F}" type="presParOf" srcId="{527B7D25-3D03-4E22-926C-B6186602A5A7}" destId="{03990C2C-63CC-4B55-8A46-9300B18F0990}" srcOrd="0" destOrd="0" presId="urn:microsoft.com/office/officeart/2011/layout/CircleProcess"/>
    <dgm:cxn modelId="{131FB57D-6ED0-4BFE-8424-DBCCBEE9D835}" type="presParOf" srcId="{63018FF0-0CA5-4756-9D99-0C0DD42C53D1}" destId="{E852C63F-9396-4C05-9126-3974A4C94E60}" srcOrd="10" destOrd="0" presId="urn:microsoft.com/office/officeart/2011/layout/CircleProcess"/>
    <dgm:cxn modelId="{A1B9FF83-5630-4B91-88D3-32072A581C48}" type="presParOf" srcId="{E852C63F-9396-4C05-9126-3974A4C94E60}" destId="{3A96C829-B1FF-4316-92A3-A5102514C784}" srcOrd="0" destOrd="0" presId="urn:microsoft.com/office/officeart/2011/layout/CircleProcess"/>
    <dgm:cxn modelId="{0615DA51-06E8-4CCA-AA6A-B3265B3A4768}" type="presParOf" srcId="{63018FF0-0CA5-4756-9D99-0C0DD42C53D1}" destId="{584DDB66-AAE3-4135-8370-86B1BEC04DB3}" srcOrd="11" destOrd="0" presId="urn:microsoft.com/office/officeart/2011/layout/CircleProcess"/>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A3B426-200A-43D1-9324-CF2813436CDE}" type="doc">
      <dgm:prSet loTypeId="urn:microsoft.com/office/officeart/2011/layout/CircleProcess" loCatId="officeonline" qsTypeId="urn:microsoft.com/office/officeart/2005/8/quickstyle/simple1" qsCatId="simple" csTypeId="urn:microsoft.com/office/officeart/2005/8/colors/accent3_2" csCatId="accent3" phldr="1"/>
      <dgm:spPr/>
      <dgm:t>
        <a:bodyPr/>
        <a:lstStyle/>
        <a:p>
          <a:endParaRPr lang="en-US"/>
        </a:p>
      </dgm:t>
    </dgm:pt>
    <dgm:pt modelId="{43104C01-8C67-4860-ACF3-2062DCBA49DB}">
      <dgm:prSet phldrT="[Text]" custT="1"/>
      <dgm:spPr/>
      <dgm:t>
        <a:bodyPr/>
        <a:lstStyle/>
        <a:p>
          <a:r>
            <a:rPr lang="en-US" sz="1600" dirty="0" smtClean="0">
              <a:solidFill>
                <a:srgbClr val="004494"/>
              </a:solidFill>
              <a:latin typeface="EC Square Sans Cond Pro" panose="020B0506040000020004" pitchFamily="34" charset="0"/>
            </a:rPr>
            <a:t>10 partners</a:t>
          </a:r>
          <a:endParaRPr lang="en-US" sz="1600" dirty="0">
            <a:solidFill>
              <a:srgbClr val="004494"/>
            </a:solidFill>
            <a:latin typeface="EC Square Sans Cond Pro" panose="020B0506040000020004" pitchFamily="34" charset="0"/>
          </a:endParaRPr>
        </a:p>
      </dgm:t>
    </dgm:pt>
    <dgm:pt modelId="{92FACAD6-B53A-41BC-B50D-563A42CB2DC0}" type="parTrans" cxnId="{B21E88A2-5DED-4246-99B0-00EF647DA8D4}">
      <dgm:prSet/>
      <dgm:spPr/>
      <dgm:t>
        <a:bodyPr/>
        <a:lstStyle/>
        <a:p>
          <a:endParaRPr lang="en-US"/>
        </a:p>
      </dgm:t>
    </dgm:pt>
    <dgm:pt modelId="{EA3B73A1-8222-4C4E-9CF8-F7953652AD55}" type="sibTrans" cxnId="{B21E88A2-5DED-4246-99B0-00EF647DA8D4}">
      <dgm:prSet/>
      <dgm:spPr/>
      <dgm:t>
        <a:bodyPr/>
        <a:lstStyle/>
        <a:p>
          <a:endParaRPr lang="en-US"/>
        </a:p>
      </dgm:t>
    </dgm:pt>
    <dgm:pt modelId="{EAE40CA5-8AB3-42A5-B908-EDFE5DAD5112}">
      <dgm:prSet phldrT="[Text]" custT="1"/>
      <dgm:spPr/>
      <dgm:t>
        <a:bodyPr/>
        <a:lstStyle/>
        <a:p>
          <a:r>
            <a:rPr lang="en-US" sz="1600" dirty="0" smtClean="0">
              <a:solidFill>
                <a:srgbClr val="004494"/>
              </a:solidFill>
              <a:latin typeface="EC Square Sans Cond Pro" panose="020B0506040000020004" pitchFamily="34" charset="0"/>
            </a:rPr>
            <a:t>10 different countries</a:t>
          </a:r>
          <a:endParaRPr lang="en-US" sz="1600" dirty="0">
            <a:solidFill>
              <a:srgbClr val="004494"/>
            </a:solidFill>
            <a:latin typeface="EC Square Sans Cond Pro" panose="020B0506040000020004" pitchFamily="34" charset="0"/>
          </a:endParaRPr>
        </a:p>
      </dgm:t>
    </dgm:pt>
    <dgm:pt modelId="{EF61EA6F-7CB2-44DF-B23D-AA0F872B45FD}" type="parTrans" cxnId="{DDF3340C-DA7B-4A01-9007-7C34EFA3C205}">
      <dgm:prSet/>
      <dgm:spPr/>
      <dgm:t>
        <a:bodyPr/>
        <a:lstStyle/>
        <a:p>
          <a:endParaRPr lang="en-US"/>
        </a:p>
      </dgm:t>
    </dgm:pt>
    <dgm:pt modelId="{7881D46C-918A-4C8C-B6E6-5CA0B426CF88}" type="sibTrans" cxnId="{DDF3340C-DA7B-4A01-9007-7C34EFA3C205}">
      <dgm:prSet/>
      <dgm:spPr/>
      <dgm:t>
        <a:bodyPr/>
        <a:lstStyle/>
        <a:p>
          <a:endParaRPr lang="en-US"/>
        </a:p>
      </dgm:t>
    </dgm:pt>
    <dgm:pt modelId="{81B5E869-06D8-48A5-B1E1-74FF16BA3309}">
      <dgm:prSet phldrT="[Text]" custT="1"/>
      <dgm:spPr/>
      <dgm:t>
        <a:bodyPr/>
        <a:lstStyle/>
        <a:p>
          <a:r>
            <a:rPr lang="en-US" sz="1600" dirty="0" smtClean="0">
              <a:solidFill>
                <a:srgbClr val="004494"/>
              </a:solidFill>
              <a:latin typeface="EC Square Sans Cond Pro" panose="020B0506040000020004" pitchFamily="34" charset="0"/>
            </a:rPr>
            <a:t>Max EU grant 2,000,000</a:t>
          </a:r>
          <a:endParaRPr lang="en-US" sz="1600" dirty="0">
            <a:solidFill>
              <a:srgbClr val="004494"/>
            </a:solidFill>
            <a:latin typeface="EC Square Sans Cond Pro" panose="020B0506040000020004" pitchFamily="34" charset="0"/>
          </a:endParaRPr>
        </a:p>
      </dgm:t>
    </dgm:pt>
    <dgm:pt modelId="{C82892F7-FDE9-404A-83F0-D8B8ECB007DE}" type="parTrans" cxnId="{842546F2-7FE8-4757-9EF9-E2428F1A4971}">
      <dgm:prSet/>
      <dgm:spPr/>
      <dgm:t>
        <a:bodyPr/>
        <a:lstStyle/>
        <a:p>
          <a:endParaRPr lang="en-US"/>
        </a:p>
      </dgm:t>
    </dgm:pt>
    <dgm:pt modelId="{5DC2F017-E200-449E-AB54-994896DCA42C}" type="sibTrans" cxnId="{842546F2-7FE8-4757-9EF9-E2428F1A4971}">
      <dgm:prSet/>
      <dgm:spPr/>
      <dgm:t>
        <a:bodyPr/>
        <a:lstStyle/>
        <a:p>
          <a:endParaRPr lang="en-US"/>
        </a:p>
      </dgm:t>
    </dgm:pt>
    <dgm:pt modelId="{E9C96F82-5C80-4134-A707-BD4A60357183}">
      <dgm:prSet phldrT="[Text]" custT="1"/>
      <dgm:spPr/>
      <dgm:t>
        <a:bodyPr/>
        <a:lstStyle/>
        <a:p>
          <a:r>
            <a:rPr lang="en-US" sz="1600" dirty="0" smtClean="0">
              <a:solidFill>
                <a:srgbClr val="004494"/>
              </a:solidFill>
              <a:latin typeface="EC Square Sans Cond Pro" panose="020B0506040000020004" pitchFamily="34" charset="0"/>
            </a:rPr>
            <a:t>60% EU co-funding</a:t>
          </a:r>
          <a:endParaRPr lang="en-US" sz="1600" dirty="0">
            <a:solidFill>
              <a:srgbClr val="004494"/>
            </a:solidFill>
            <a:latin typeface="EC Square Sans Cond Pro" panose="020B0506040000020004" pitchFamily="34" charset="0"/>
          </a:endParaRPr>
        </a:p>
      </dgm:t>
    </dgm:pt>
    <dgm:pt modelId="{59FFF9B3-FC4F-4F9D-B493-62B83EA60550}" type="parTrans" cxnId="{6767DEA8-6D8B-4D4A-84EE-ECB301911AB9}">
      <dgm:prSet/>
      <dgm:spPr/>
      <dgm:t>
        <a:bodyPr/>
        <a:lstStyle/>
        <a:p>
          <a:endParaRPr lang="en-US"/>
        </a:p>
      </dgm:t>
    </dgm:pt>
    <dgm:pt modelId="{F21E7E91-3B8A-4027-A85A-751A04EC2C8D}" type="sibTrans" cxnId="{6767DEA8-6D8B-4D4A-84EE-ECB301911AB9}">
      <dgm:prSet/>
      <dgm:spPr/>
      <dgm:t>
        <a:bodyPr/>
        <a:lstStyle/>
        <a:p>
          <a:endParaRPr lang="en-US"/>
        </a:p>
      </dgm:t>
    </dgm:pt>
    <dgm:pt modelId="{63018FF0-0CA5-4756-9D99-0C0DD42C53D1}" type="pres">
      <dgm:prSet presAssocID="{A6A3B426-200A-43D1-9324-CF2813436CDE}" presName="Name0" presStyleCnt="0">
        <dgm:presLayoutVars>
          <dgm:chMax val="11"/>
          <dgm:chPref val="11"/>
          <dgm:dir/>
          <dgm:resizeHandles/>
        </dgm:presLayoutVars>
      </dgm:prSet>
      <dgm:spPr/>
      <dgm:t>
        <a:bodyPr/>
        <a:lstStyle/>
        <a:p>
          <a:endParaRPr lang="en-US"/>
        </a:p>
      </dgm:t>
    </dgm:pt>
    <dgm:pt modelId="{871A4239-AB6B-45AD-8DE7-475C32EA8232}" type="pres">
      <dgm:prSet presAssocID="{E9C96F82-5C80-4134-A707-BD4A60357183}" presName="Accent4" presStyleCnt="0"/>
      <dgm:spPr/>
    </dgm:pt>
    <dgm:pt modelId="{D194289C-B6C4-4954-80D1-69EA925B78F8}" type="pres">
      <dgm:prSet presAssocID="{E9C96F82-5C80-4134-A707-BD4A60357183}" presName="Accent" presStyleLbl="node1" presStyleIdx="0" presStyleCnt="4"/>
      <dgm:spPr/>
    </dgm:pt>
    <dgm:pt modelId="{AF4E0465-8B08-4C6A-B3A1-A2D5B5A8A555}" type="pres">
      <dgm:prSet presAssocID="{E9C96F82-5C80-4134-A707-BD4A60357183}" presName="ParentBackground4" presStyleCnt="0"/>
      <dgm:spPr/>
    </dgm:pt>
    <dgm:pt modelId="{4CD5A55A-7FED-4D32-95E7-0A040F5B5464}" type="pres">
      <dgm:prSet presAssocID="{E9C96F82-5C80-4134-A707-BD4A60357183}" presName="ParentBackground" presStyleLbl="fgAcc1" presStyleIdx="0" presStyleCnt="4"/>
      <dgm:spPr/>
      <dgm:t>
        <a:bodyPr/>
        <a:lstStyle/>
        <a:p>
          <a:endParaRPr lang="en-US"/>
        </a:p>
      </dgm:t>
    </dgm:pt>
    <dgm:pt modelId="{ACC168B5-F6CF-44E4-BFD7-EF335B3252BB}" type="pres">
      <dgm:prSet presAssocID="{E9C96F82-5C80-4134-A707-BD4A60357183}" presName="Parent4" presStyleLbl="revTx" presStyleIdx="0" presStyleCnt="0">
        <dgm:presLayoutVars>
          <dgm:chMax val="1"/>
          <dgm:chPref val="1"/>
          <dgm:bulletEnabled val="1"/>
        </dgm:presLayoutVars>
      </dgm:prSet>
      <dgm:spPr/>
      <dgm:t>
        <a:bodyPr/>
        <a:lstStyle/>
        <a:p>
          <a:endParaRPr lang="en-US"/>
        </a:p>
      </dgm:t>
    </dgm:pt>
    <dgm:pt modelId="{588FB593-F6D2-4D3D-8A72-917E438A1890}" type="pres">
      <dgm:prSet presAssocID="{81B5E869-06D8-48A5-B1E1-74FF16BA3309}" presName="Accent3" presStyleCnt="0"/>
      <dgm:spPr/>
    </dgm:pt>
    <dgm:pt modelId="{6351ADD3-76EF-4925-B403-39FBA5F89348}" type="pres">
      <dgm:prSet presAssocID="{81B5E869-06D8-48A5-B1E1-74FF16BA3309}" presName="Accent" presStyleLbl="node1" presStyleIdx="1" presStyleCnt="4"/>
      <dgm:spPr/>
    </dgm:pt>
    <dgm:pt modelId="{B556F4BD-181A-4880-AD2E-2AE0BD806389}" type="pres">
      <dgm:prSet presAssocID="{81B5E869-06D8-48A5-B1E1-74FF16BA3309}" presName="ParentBackground3" presStyleCnt="0"/>
      <dgm:spPr/>
    </dgm:pt>
    <dgm:pt modelId="{17221912-7747-4913-A195-06079DE1BE3F}" type="pres">
      <dgm:prSet presAssocID="{81B5E869-06D8-48A5-B1E1-74FF16BA3309}" presName="ParentBackground" presStyleLbl="fgAcc1" presStyleIdx="1" presStyleCnt="4"/>
      <dgm:spPr/>
      <dgm:t>
        <a:bodyPr/>
        <a:lstStyle/>
        <a:p>
          <a:endParaRPr lang="en-US"/>
        </a:p>
      </dgm:t>
    </dgm:pt>
    <dgm:pt modelId="{1B97059F-C22F-4B9E-B864-6B66C1A4B7CB}" type="pres">
      <dgm:prSet presAssocID="{81B5E869-06D8-48A5-B1E1-74FF16BA3309}" presName="Parent3" presStyleLbl="revTx" presStyleIdx="0" presStyleCnt="0">
        <dgm:presLayoutVars>
          <dgm:chMax val="1"/>
          <dgm:chPref val="1"/>
          <dgm:bulletEnabled val="1"/>
        </dgm:presLayoutVars>
      </dgm:prSet>
      <dgm:spPr/>
      <dgm:t>
        <a:bodyPr/>
        <a:lstStyle/>
        <a:p>
          <a:endParaRPr lang="en-US"/>
        </a:p>
      </dgm:t>
    </dgm:pt>
    <dgm:pt modelId="{97DA13AF-3C45-4802-BF3A-CFA049443EE3}" type="pres">
      <dgm:prSet presAssocID="{EAE40CA5-8AB3-42A5-B908-EDFE5DAD5112}" presName="Accent2" presStyleCnt="0"/>
      <dgm:spPr/>
    </dgm:pt>
    <dgm:pt modelId="{D5CE01A6-82B5-44F2-80BF-C07CBD788F69}" type="pres">
      <dgm:prSet presAssocID="{EAE40CA5-8AB3-42A5-B908-EDFE5DAD5112}" presName="Accent" presStyleLbl="node1" presStyleIdx="2" presStyleCnt="4"/>
      <dgm:spPr/>
    </dgm:pt>
    <dgm:pt modelId="{EF0E5C2C-7B03-4F07-A268-85150B84B014}" type="pres">
      <dgm:prSet presAssocID="{EAE40CA5-8AB3-42A5-B908-EDFE5DAD5112}" presName="ParentBackground2" presStyleCnt="0"/>
      <dgm:spPr/>
    </dgm:pt>
    <dgm:pt modelId="{E9566B55-1066-4F92-867A-246953925EF1}" type="pres">
      <dgm:prSet presAssocID="{EAE40CA5-8AB3-42A5-B908-EDFE5DAD5112}" presName="ParentBackground" presStyleLbl="fgAcc1" presStyleIdx="2" presStyleCnt="4"/>
      <dgm:spPr/>
      <dgm:t>
        <a:bodyPr/>
        <a:lstStyle/>
        <a:p>
          <a:endParaRPr lang="en-US"/>
        </a:p>
      </dgm:t>
    </dgm:pt>
    <dgm:pt modelId="{4096AC42-AAF7-4BB8-8288-5331A1C2DD80}" type="pres">
      <dgm:prSet presAssocID="{EAE40CA5-8AB3-42A5-B908-EDFE5DAD5112}" presName="Parent2" presStyleLbl="revTx" presStyleIdx="0" presStyleCnt="0">
        <dgm:presLayoutVars>
          <dgm:chMax val="1"/>
          <dgm:chPref val="1"/>
          <dgm:bulletEnabled val="1"/>
        </dgm:presLayoutVars>
      </dgm:prSet>
      <dgm:spPr/>
      <dgm:t>
        <a:bodyPr/>
        <a:lstStyle/>
        <a:p>
          <a:endParaRPr lang="en-US"/>
        </a:p>
      </dgm:t>
    </dgm:pt>
    <dgm:pt modelId="{527B7D25-3D03-4E22-926C-B6186602A5A7}" type="pres">
      <dgm:prSet presAssocID="{43104C01-8C67-4860-ACF3-2062DCBA49DB}" presName="Accent1" presStyleCnt="0"/>
      <dgm:spPr/>
    </dgm:pt>
    <dgm:pt modelId="{03990C2C-63CC-4B55-8A46-9300B18F0990}" type="pres">
      <dgm:prSet presAssocID="{43104C01-8C67-4860-ACF3-2062DCBA49DB}" presName="Accent" presStyleLbl="node1" presStyleIdx="3" presStyleCnt="4"/>
      <dgm:spPr/>
    </dgm:pt>
    <dgm:pt modelId="{E852C63F-9396-4C05-9126-3974A4C94E60}" type="pres">
      <dgm:prSet presAssocID="{43104C01-8C67-4860-ACF3-2062DCBA49DB}" presName="ParentBackground1" presStyleCnt="0"/>
      <dgm:spPr/>
    </dgm:pt>
    <dgm:pt modelId="{3A96C829-B1FF-4316-92A3-A5102514C784}" type="pres">
      <dgm:prSet presAssocID="{43104C01-8C67-4860-ACF3-2062DCBA49DB}" presName="ParentBackground" presStyleLbl="fgAcc1" presStyleIdx="3" presStyleCnt="4"/>
      <dgm:spPr/>
      <dgm:t>
        <a:bodyPr/>
        <a:lstStyle/>
        <a:p>
          <a:endParaRPr lang="en-US"/>
        </a:p>
      </dgm:t>
    </dgm:pt>
    <dgm:pt modelId="{584DDB66-AAE3-4135-8370-86B1BEC04DB3}" type="pres">
      <dgm:prSet presAssocID="{43104C01-8C67-4860-ACF3-2062DCBA49DB}" presName="Parent1" presStyleLbl="revTx" presStyleIdx="0" presStyleCnt="0">
        <dgm:presLayoutVars>
          <dgm:chMax val="1"/>
          <dgm:chPref val="1"/>
          <dgm:bulletEnabled val="1"/>
        </dgm:presLayoutVars>
      </dgm:prSet>
      <dgm:spPr/>
      <dgm:t>
        <a:bodyPr/>
        <a:lstStyle/>
        <a:p>
          <a:endParaRPr lang="en-US"/>
        </a:p>
      </dgm:t>
    </dgm:pt>
  </dgm:ptLst>
  <dgm:cxnLst>
    <dgm:cxn modelId="{6767DEA8-6D8B-4D4A-84EE-ECB301911AB9}" srcId="{A6A3B426-200A-43D1-9324-CF2813436CDE}" destId="{E9C96F82-5C80-4134-A707-BD4A60357183}" srcOrd="3" destOrd="0" parTransId="{59FFF9B3-FC4F-4F9D-B493-62B83EA60550}" sibTransId="{F21E7E91-3B8A-4027-A85A-751A04EC2C8D}"/>
    <dgm:cxn modelId="{B21E88A2-5DED-4246-99B0-00EF647DA8D4}" srcId="{A6A3B426-200A-43D1-9324-CF2813436CDE}" destId="{43104C01-8C67-4860-ACF3-2062DCBA49DB}" srcOrd="0" destOrd="0" parTransId="{92FACAD6-B53A-41BC-B50D-563A42CB2DC0}" sibTransId="{EA3B73A1-8222-4C4E-9CF8-F7953652AD55}"/>
    <dgm:cxn modelId="{DACCBB3E-943B-442D-8F67-8EB3942CED8E}" type="presOf" srcId="{43104C01-8C67-4860-ACF3-2062DCBA49DB}" destId="{3A96C829-B1FF-4316-92A3-A5102514C784}" srcOrd="0" destOrd="0" presId="urn:microsoft.com/office/officeart/2011/layout/CircleProcess"/>
    <dgm:cxn modelId="{842546F2-7FE8-4757-9EF9-E2428F1A4971}" srcId="{A6A3B426-200A-43D1-9324-CF2813436CDE}" destId="{81B5E869-06D8-48A5-B1E1-74FF16BA3309}" srcOrd="2" destOrd="0" parTransId="{C82892F7-FDE9-404A-83F0-D8B8ECB007DE}" sibTransId="{5DC2F017-E200-449E-AB54-994896DCA42C}"/>
    <dgm:cxn modelId="{FA13ADAF-F3C6-4B99-B686-4C7E3B994CDD}" type="presOf" srcId="{E9C96F82-5C80-4134-A707-BD4A60357183}" destId="{4CD5A55A-7FED-4D32-95E7-0A040F5B5464}" srcOrd="0" destOrd="0" presId="urn:microsoft.com/office/officeart/2011/layout/CircleProcess"/>
    <dgm:cxn modelId="{DDF3340C-DA7B-4A01-9007-7C34EFA3C205}" srcId="{A6A3B426-200A-43D1-9324-CF2813436CDE}" destId="{EAE40CA5-8AB3-42A5-B908-EDFE5DAD5112}" srcOrd="1" destOrd="0" parTransId="{EF61EA6F-7CB2-44DF-B23D-AA0F872B45FD}" sibTransId="{7881D46C-918A-4C8C-B6E6-5CA0B426CF88}"/>
    <dgm:cxn modelId="{DFE65412-B16C-4038-9C3C-853D89677879}" type="presOf" srcId="{81B5E869-06D8-48A5-B1E1-74FF16BA3309}" destId="{1B97059F-C22F-4B9E-B864-6B66C1A4B7CB}" srcOrd="1" destOrd="0" presId="urn:microsoft.com/office/officeart/2011/layout/CircleProcess"/>
    <dgm:cxn modelId="{F84590B4-46DA-4494-88E5-F6BDB0979EE6}" type="presOf" srcId="{A6A3B426-200A-43D1-9324-CF2813436CDE}" destId="{63018FF0-0CA5-4756-9D99-0C0DD42C53D1}" srcOrd="0" destOrd="0" presId="urn:microsoft.com/office/officeart/2011/layout/CircleProcess"/>
    <dgm:cxn modelId="{30515051-B405-4222-8F63-509EF65FE04C}" type="presOf" srcId="{81B5E869-06D8-48A5-B1E1-74FF16BA3309}" destId="{17221912-7747-4913-A195-06079DE1BE3F}" srcOrd="0" destOrd="0" presId="urn:microsoft.com/office/officeart/2011/layout/CircleProcess"/>
    <dgm:cxn modelId="{BD788AE0-9A5A-4F59-BA1C-FA9543FFED81}" type="presOf" srcId="{E9C96F82-5C80-4134-A707-BD4A60357183}" destId="{ACC168B5-F6CF-44E4-BFD7-EF335B3252BB}" srcOrd="1" destOrd="0" presId="urn:microsoft.com/office/officeart/2011/layout/CircleProcess"/>
    <dgm:cxn modelId="{E8CB193A-00BA-40A3-A43B-7044FFA78D24}" type="presOf" srcId="{43104C01-8C67-4860-ACF3-2062DCBA49DB}" destId="{584DDB66-AAE3-4135-8370-86B1BEC04DB3}" srcOrd="1" destOrd="0" presId="urn:microsoft.com/office/officeart/2011/layout/CircleProcess"/>
    <dgm:cxn modelId="{2F8375A9-EE11-423D-A5A0-AAD21BFC9C9A}" type="presOf" srcId="{EAE40CA5-8AB3-42A5-B908-EDFE5DAD5112}" destId="{E9566B55-1066-4F92-867A-246953925EF1}" srcOrd="0" destOrd="0" presId="urn:microsoft.com/office/officeart/2011/layout/CircleProcess"/>
    <dgm:cxn modelId="{012A2803-2AB5-4CB6-B675-F3E6382E12A2}" type="presOf" srcId="{EAE40CA5-8AB3-42A5-B908-EDFE5DAD5112}" destId="{4096AC42-AAF7-4BB8-8288-5331A1C2DD80}" srcOrd="1" destOrd="0" presId="urn:microsoft.com/office/officeart/2011/layout/CircleProcess"/>
    <dgm:cxn modelId="{1D57318B-01C6-40AE-8A85-E01D665C41BB}" type="presParOf" srcId="{63018FF0-0CA5-4756-9D99-0C0DD42C53D1}" destId="{871A4239-AB6B-45AD-8DE7-475C32EA8232}" srcOrd="0" destOrd="0" presId="urn:microsoft.com/office/officeart/2011/layout/CircleProcess"/>
    <dgm:cxn modelId="{C84E5774-3F59-441C-85EB-7FA4E9B4B12C}" type="presParOf" srcId="{871A4239-AB6B-45AD-8DE7-475C32EA8232}" destId="{D194289C-B6C4-4954-80D1-69EA925B78F8}" srcOrd="0" destOrd="0" presId="urn:microsoft.com/office/officeart/2011/layout/CircleProcess"/>
    <dgm:cxn modelId="{F31A9207-CB9C-40E9-BC42-142C5ED160BE}" type="presParOf" srcId="{63018FF0-0CA5-4756-9D99-0C0DD42C53D1}" destId="{AF4E0465-8B08-4C6A-B3A1-A2D5B5A8A555}" srcOrd="1" destOrd="0" presId="urn:microsoft.com/office/officeart/2011/layout/CircleProcess"/>
    <dgm:cxn modelId="{770233E5-3132-44B1-AB7D-ED8E5009B48F}" type="presParOf" srcId="{AF4E0465-8B08-4C6A-B3A1-A2D5B5A8A555}" destId="{4CD5A55A-7FED-4D32-95E7-0A040F5B5464}" srcOrd="0" destOrd="0" presId="urn:microsoft.com/office/officeart/2011/layout/CircleProcess"/>
    <dgm:cxn modelId="{D74B54E1-52FF-46DE-99E8-A695BCC2D732}" type="presParOf" srcId="{63018FF0-0CA5-4756-9D99-0C0DD42C53D1}" destId="{ACC168B5-F6CF-44E4-BFD7-EF335B3252BB}" srcOrd="2" destOrd="0" presId="urn:microsoft.com/office/officeart/2011/layout/CircleProcess"/>
    <dgm:cxn modelId="{924BD6CF-5728-47E5-B650-A9F77A8C69EB}" type="presParOf" srcId="{63018FF0-0CA5-4756-9D99-0C0DD42C53D1}" destId="{588FB593-F6D2-4D3D-8A72-917E438A1890}" srcOrd="3" destOrd="0" presId="urn:microsoft.com/office/officeart/2011/layout/CircleProcess"/>
    <dgm:cxn modelId="{BDCE356E-363B-45A0-8608-C2EFACC4BCB9}" type="presParOf" srcId="{588FB593-F6D2-4D3D-8A72-917E438A1890}" destId="{6351ADD3-76EF-4925-B403-39FBA5F89348}" srcOrd="0" destOrd="0" presId="urn:microsoft.com/office/officeart/2011/layout/CircleProcess"/>
    <dgm:cxn modelId="{6F3343CC-93D4-4D08-9D48-EE6A1723719D}" type="presParOf" srcId="{63018FF0-0CA5-4756-9D99-0C0DD42C53D1}" destId="{B556F4BD-181A-4880-AD2E-2AE0BD806389}" srcOrd="4" destOrd="0" presId="urn:microsoft.com/office/officeart/2011/layout/CircleProcess"/>
    <dgm:cxn modelId="{70041AE1-6A45-430D-9DCA-468CD81D105A}" type="presParOf" srcId="{B556F4BD-181A-4880-AD2E-2AE0BD806389}" destId="{17221912-7747-4913-A195-06079DE1BE3F}" srcOrd="0" destOrd="0" presId="urn:microsoft.com/office/officeart/2011/layout/CircleProcess"/>
    <dgm:cxn modelId="{7BA43294-1515-441C-A144-ACE73FB19931}" type="presParOf" srcId="{63018FF0-0CA5-4756-9D99-0C0DD42C53D1}" destId="{1B97059F-C22F-4B9E-B864-6B66C1A4B7CB}" srcOrd="5" destOrd="0" presId="urn:microsoft.com/office/officeart/2011/layout/CircleProcess"/>
    <dgm:cxn modelId="{32B6CCBA-2B76-4044-8340-C9CEE4C62C1F}" type="presParOf" srcId="{63018FF0-0CA5-4756-9D99-0C0DD42C53D1}" destId="{97DA13AF-3C45-4802-BF3A-CFA049443EE3}" srcOrd="6" destOrd="0" presId="urn:microsoft.com/office/officeart/2011/layout/CircleProcess"/>
    <dgm:cxn modelId="{5BEF51F6-65B1-4C9D-9535-71B52F3EEBC1}" type="presParOf" srcId="{97DA13AF-3C45-4802-BF3A-CFA049443EE3}" destId="{D5CE01A6-82B5-44F2-80BF-C07CBD788F69}" srcOrd="0" destOrd="0" presId="urn:microsoft.com/office/officeart/2011/layout/CircleProcess"/>
    <dgm:cxn modelId="{3844E08E-18A4-43E4-A50B-27F639B85E72}" type="presParOf" srcId="{63018FF0-0CA5-4756-9D99-0C0DD42C53D1}" destId="{EF0E5C2C-7B03-4F07-A268-85150B84B014}" srcOrd="7" destOrd="0" presId="urn:microsoft.com/office/officeart/2011/layout/CircleProcess"/>
    <dgm:cxn modelId="{255E3E4F-079D-4B37-A117-2231619EC3F8}" type="presParOf" srcId="{EF0E5C2C-7B03-4F07-A268-85150B84B014}" destId="{E9566B55-1066-4F92-867A-246953925EF1}" srcOrd="0" destOrd="0" presId="urn:microsoft.com/office/officeart/2011/layout/CircleProcess"/>
    <dgm:cxn modelId="{6954355D-E0A5-426D-9AF9-44D34CBC9B0A}" type="presParOf" srcId="{63018FF0-0CA5-4756-9D99-0C0DD42C53D1}" destId="{4096AC42-AAF7-4BB8-8288-5331A1C2DD80}" srcOrd="8" destOrd="0" presId="urn:microsoft.com/office/officeart/2011/layout/CircleProcess"/>
    <dgm:cxn modelId="{B45FEEC2-BA5C-4E86-94E8-DDC905D5650D}" type="presParOf" srcId="{63018FF0-0CA5-4756-9D99-0C0DD42C53D1}" destId="{527B7D25-3D03-4E22-926C-B6186602A5A7}" srcOrd="9" destOrd="0" presId="urn:microsoft.com/office/officeart/2011/layout/CircleProcess"/>
    <dgm:cxn modelId="{3B6D039D-5F4A-49B9-ABAF-A63BCA770A0F}" type="presParOf" srcId="{527B7D25-3D03-4E22-926C-B6186602A5A7}" destId="{03990C2C-63CC-4B55-8A46-9300B18F0990}" srcOrd="0" destOrd="0" presId="urn:microsoft.com/office/officeart/2011/layout/CircleProcess"/>
    <dgm:cxn modelId="{131FB57D-6ED0-4BFE-8424-DBCCBEE9D835}" type="presParOf" srcId="{63018FF0-0CA5-4756-9D99-0C0DD42C53D1}" destId="{E852C63F-9396-4C05-9126-3974A4C94E60}" srcOrd="10" destOrd="0" presId="urn:microsoft.com/office/officeart/2011/layout/CircleProcess"/>
    <dgm:cxn modelId="{A1B9FF83-5630-4B91-88D3-32072A581C48}" type="presParOf" srcId="{E852C63F-9396-4C05-9126-3974A4C94E60}" destId="{3A96C829-B1FF-4316-92A3-A5102514C784}" srcOrd="0" destOrd="0" presId="urn:microsoft.com/office/officeart/2011/layout/CircleProcess"/>
    <dgm:cxn modelId="{0615DA51-06E8-4CCA-AA6A-B3265B3A4768}" type="presParOf" srcId="{63018FF0-0CA5-4756-9D99-0C0DD42C53D1}" destId="{584DDB66-AAE3-4135-8370-86B1BEC04DB3}" srcOrd="11" destOrd="0" presId="urn:microsoft.com/office/officeart/2011/layout/CircleProcess"/>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F0D2B-0CFA-418C-B5F9-E8F00C32A771}">
      <dsp:nvSpPr>
        <dsp:cNvPr id="0" name=""/>
        <dsp:cNvSpPr/>
      </dsp:nvSpPr>
      <dsp:spPr>
        <a:xfrm>
          <a:off x="0" y="506559"/>
          <a:ext cx="3284820" cy="831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53944D-2AF5-4F4A-ADA0-C0C53E22C911}">
      <dsp:nvSpPr>
        <dsp:cNvPr id="0" name=""/>
        <dsp:cNvSpPr/>
      </dsp:nvSpPr>
      <dsp:spPr>
        <a:xfrm>
          <a:off x="169973" y="19479"/>
          <a:ext cx="2380656" cy="9741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911" tIns="0" rIns="86911" bIns="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2">
                  <a:lumMod val="75000"/>
                </a:schemeClr>
              </a:solidFill>
              <a:latin typeface="EC Square Sans Cond Pro" panose="020B0506040000020004" pitchFamily="34" charset="0"/>
            </a:rPr>
            <a:t>SMALL SCALE</a:t>
          </a:r>
        </a:p>
      </dsp:txBody>
      <dsp:txXfrm>
        <a:off x="217528" y="67034"/>
        <a:ext cx="2285546" cy="879050"/>
      </dsp:txXfrm>
    </dsp:sp>
    <dsp:sp modelId="{C5A04365-CEFE-46FE-BDAB-C8ACA3BFF099}">
      <dsp:nvSpPr>
        <dsp:cNvPr id="0" name=""/>
        <dsp:cNvSpPr/>
      </dsp:nvSpPr>
      <dsp:spPr>
        <a:xfrm>
          <a:off x="0" y="2003440"/>
          <a:ext cx="3284820" cy="831600"/>
        </a:xfrm>
        <a:prstGeom prst="rect">
          <a:avLst/>
        </a:prstGeom>
        <a:solidFill>
          <a:schemeClr val="lt1">
            <a:alpha val="90000"/>
            <a:hueOff val="0"/>
            <a:satOff val="0"/>
            <a:lumOff val="0"/>
            <a:alphaOff val="0"/>
          </a:schemeClr>
        </a:solidFill>
        <a:ln w="12700" cap="flat" cmpd="sng" algn="ctr">
          <a:solidFill>
            <a:schemeClr val="accent2">
              <a:hueOff val="-906118"/>
              <a:satOff val="1981"/>
              <a:lumOff val="-7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A8511D-FB67-4034-9309-2CF8D2AEC7A9}">
      <dsp:nvSpPr>
        <dsp:cNvPr id="0" name=""/>
        <dsp:cNvSpPr/>
      </dsp:nvSpPr>
      <dsp:spPr>
        <a:xfrm>
          <a:off x="164241" y="1516359"/>
          <a:ext cx="2299374" cy="974160"/>
        </a:xfrm>
        <a:prstGeom prst="roundRect">
          <a:avLst/>
        </a:prstGeom>
        <a:solidFill>
          <a:schemeClr val="accent2">
            <a:hueOff val="-906118"/>
            <a:satOff val="1981"/>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911" tIns="0" rIns="86911" bIns="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2">
                  <a:lumMod val="75000"/>
                </a:schemeClr>
              </a:solidFill>
              <a:latin typeface="EC Square Sans Cond Pro" panose="020B0506040000020004" pitchFamily="34" charset="0"/>
            </a:rPr>
            <a:t>MEDIUM SCALE</a:t>
          </a:r>
        </a:p>
      </dsp:txBody>
      <dsp:txXfrm>
        <a:off x="211796" y="1563914"/>
        <a:ext cx="2204264" cy="879050"/>
      </dsp:txXfrm>
    </dsp:sp>
    <dsp:sp modelId="{4325F2B3-3648-4B00-B738-8E7261B4CB0F}">
      <dsp:nvSpPr>
        <dsp:cNvPr id="0" name=""/>
        <dsp:cNvSpPr/>
      </dsp:nvSpPr>
      <dsp:spPr>
        <a:xfrm>
          <a:off x="0" y="3500320"/>
          <a:ext cx="3284820" cy="831600"/>
        </a:xfrm>
        <a:prstGeom prst="rect">
          <a:avLst/>
        </a:prstGeom>
        <a:solidFill>
          <a:schemeClr val="lt1">
            <a:alpha val="90000"/>
            <a:hueOff val="0"/>
            <a:satOff val="0"/>
            <a:lumOff val="0"/>
            <a:alphaOff val="0"/>
          </a:schemeClr>
        </a:solidFill>
        <a:ln w="12700" cap="flat" cmpd="sng" algn="ctr">
          <a:solidFill>
            <a:schemeClr val="accent2">
              <a:hueOff val="-1812236"/>
              <a:satOff val="3962"/>
              <a:lumOff val="-14706"/>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F98A4F-BF19-4EE0-BE1D-27765D6C322A}">
      <dsp:nvSpPr>
        <dsp:cNvPr id="0" name=""/>
        <dsp:cNvSpPr/>
      </dsp:nvSpPr>
      <dsp:spPr>
        <a:xfrm>
          <a:off x="164241" y="3013240"/>
          <a:ext cx="2299374" cy="974160"/>
        </a:xfrm>
        <a:prstGeom prst="roundRect">
          <a:avLst/>
        </a:prstGeom>
        <a:solidFill>
          <a:schemeClr val="accent2">
            <a:hueOff val="-1812236"/>
            <a:satOff val="3962"/>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911" tIns="0" rIns="86911" bIns="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2">
                  <a:lumMod val="75000"/>
                </a:schemeClr>
              </a:solidFill>
              <a:latin typeface="EC Square Sans Cond Pro" panose="020B0506040000020004" pitchFamily="34" charset="0"/>
            </a:rPr>
            <a:t>LARGE SCALE </a:t>
          </a:r>
        </a:p>
      </dsp:txBody>
      <dsp:txXfrm>
        <a:off x="211796" y="3060795"/>
        <a:ext cx="2204264" cy="879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94289C-B6C4-4954-80D1-69EA925B78F8}">
      <dsp:nvSpPr>
        <dsp:cNvPr id="0" name=""/>
        <dsp:cNvSpPr/>
      </dsp:nvSpPr>
      <dsp:spPr>
        <a:xfrm>
          <a:off x="5583204" y="471308"/>
          <a:ext cx="1248651" cy="124871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D5A55A-7FED-4D32-95E7-0A040F5B5464}">
      <dsp:nvSpPr>
        <dsp:cNvPr id="0" name=""/>
        <dsp:cNvSpPr/>
      </dsp:nvSpPr>
      <dsp:spPr>
        <a:xfrm>
          <a:off x="5624968" y="512939"/>
          <a:ext cx="1165657" cy="1165453"/>
        </a:xfrm>
        <a:prstGeom prst="ellips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4494"/>
              </a:solidFill>
              <a:latin typeface="EC Square Sans Cond Pro" panose="020B0506040000020004" pitchFamily="34" charset="0"/>
            </a:rPr>
            <a:t>80% EU co-funding</a:t>
          </a:r>
          <a:endParaRPr lang="en-US" sz="1600" kern="1200" dirty="0">
            <a:solidFill>
              <a:srgbClr val="004494"/>
            </a:solidFill>
            <a:latin typeface="EC Square Sans Cond Pro" panose="020B0506040000020004" pitchFamily="34" charset="0"/>
          </a:endParaRPr>
        </a:p>
      </dsp:txBody>
      <dsp:txXfrm>
        <a:off x="5791491" y="679464"/>
        <a:ext cx="832612" cy="832403"/>
      </dsp:txXfrm>
    </dsp:sp>
    <dsp:sp modelId="{6351ADD3-76EF-4925-B403-39FBA5F89348}">
      <dsp:nvSpPr>
        <dsp:cNvPr id="0" name=""/>
        <dsp:cNvSpPr/>
      </dsp:nvSpPr>
      <dsp:spPr>
        <a:xfrm rot="2700000">
          <a:off x="4287423" y="471220"/>
          <a:ext cx="1248671" cy="1248671"/>
        </a:xfrm>
        <a:prstGeom prst="teardrop">
          <a:avLst>
            <a:gd name="adj" fmla="val 1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221912-7747-4913-A195-06079DE1BE3F}">
      <dsp:nvSpPr>
        <dsp:cNvPr id="0" name=""/>
        <dsp:cNvSpPr/>
      </dsp:nvSpPr>
      <dsp:spPr>
        <a:xfrm>
          <a:off x="4334553" y="512939"/>
          <a:ext cx="1165657" cy="1165453"/>
        </a:xfrm>
        <a:prstGeom prst="ellips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4494"/>
              </a:solidFill>
              <a:latin typeface="EC Square Sans Cond Pro" panose="020B0506040000020004" pitchFamily="34" charset="0"/>
            </a:rPr>
            <a:t>Max EU grant 200,000</a:t>
          </a:r>
          <a:endParaRPr lang="en-US" sz="1600" kern="1200" dirty="0">
            <a:solidFill>
              <a:srgbClr val="004494"/>
            </a:solidFill>
            <a:latin typeface="EC Square Sans Cond Pro" panose="020B0506040000020004" pitchFamily="34" charset="0"/>
          </a:endParaRPr>
        </a:p>
      </dsp:txBody>
      <dsp:txXfrm>
        <a:off x="4501075" y="679464"/>
        <a:ext cx="832612" cy="832403"/>
      </dsp:txXfrm>
    </dsp:sp>
    <dsp:sp modelId="{D5CE01A6-82B5-44F2-80BF-C07CBD788F69}">
      <dsp:nvSpPr>
        <dsp:cNvPr id="0" name=""/>
        <dsp:cNvSpPr/>
      </dsp:nvSpPr>
      <dsp:spPr>
        <a:xfrm rot="2700000">
          <a:off x="3002362" y="471220"/>
          <a:ext cx="1248671" cy="1248671"/>
        </a:xfrm>
        <a:prstGeom prst="teardrop">
          <a:avLst>
            <a:gd name="adj" fmla="val 1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566B55-1066-4F92-867A-246953925EF1}">
      <dsp:nvSpPr>
        <dsp:cNvPr id="0" name=""/>
        <dsp:cNvSpPr/>
      </dsp:nvSpPr>
      <dsp:spPr>
        <a:xfrm>
          <a:off x="3044137" y="512939"/>
          <a:ext cx="1165657" cy="1165453"/>
        </a:xfrm>
        <a:prstGeom prst="ellips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4494"/>
              </a:solidFill>
              <a:latin typeface="EC Square Sans Cond Pro" panose="020B0506040000020004" pitchFamily="34" charset="0"/>
            </a:rPr>
            <a:t>3 different countries</a:t>
          </a:r>
          <a:endParaRPr lang="en-US" sz="1600" kern="1200" dirty="0">
            <a:solidFill>
              <a:srgbClr val="004494"/>
            </a:solidFill>
            <a:latin typeface="EC Square Sans Cond Pro" panose="020B0506040000020004" pitchFamily="34" charset="0"/>
          </a:endParaRPr>
        </a:p>
      </dsp:txBody>
      <dsp:txXfrm>
        <a:off x="3210659" y="679464"/>
        <a:ext cx="832612" cy="832403"/>
      </dsp:txXfrm>
    </dsp:sp>
    <dsp:sp modelId="{03990C2C-63CC-4B55-8A46-9300B18F0990}">
      <dsp:nvSpPr>
        <dsp:cNvPr id="0" name=""/>
        <dsp:cNvSpPr/>
      </dsp:nvSpPr>
      <dsp:spPr>
        <a:xfrm rot="2700000">
          <a:off x="1711946" y="471220"/>
          <a:ext cx="1248671" cy="1248671"/>
        </a:xfrm>
        <a:prstGeom prst="teardrop">
          <a:avLst>
            <a:gd name="adj" fmla="val 1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96C829-B1FF-4316-92A3-A5102514C784}">
      <dsp:nvSpPr>
        <dsp:cNvPr id="0" name=""/>
        <dsp:cNvSpPr/>
      </dsp:nvSpPr>
      <dsp:spPr>
        <a:xfrm>
          <a:off x="1753721" y="512939"/>
          <a:ext cx="1165657" cy="1165453"/>
        </a:xfrm>
        <a:prstGeom prst="ellips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4494"/>
              </a:solidFill>
              <a:latin typeface="EC Square Sans Cond Pro" panose="020B0506040000020004" pitchFamily="34" charset="0"/>
            </a:rPr>
            <a:t>3 partners</a:t>
          </a:r>
          <a:endParaRPr lang="en-US" sz="1600" kern="1200" dirty="0">
            <a:solidFill>
              <a:srgbClr val="004494"/>
            </a:solidFill>
            <a:latin typeface="EC Square Sans Cond Pro" panose="020B0506040000020004" pitchFamily="34" charset="0"/>
          </a:endParaRPr>
        </a:p>
      </dsp:txBody>
      <dsp:txXfrm>
        <a:off x="1920243" y="679464"/>
        <a:ext cx="832612" cy="8324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94289C-B6C4-4954-80D1-69EA925B78F8}">
      <dsp:nvSpPr>
        <dsp:cNvPr id="0" name=""/>
        <dsp:cNvSpPr/>
      </dsp:nvSpPr>
      <dsp:spPr>
        <a:xfrm>
          <a:off x="5840555" y="480714"/>
          <a:ext cx="1273572" cy="12736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D5A55A-7FED-4D32-95E7-0A040F5B5464}">
      <dsp:nvSpPr>
        <dsp:cNvPr id="0" name=""/>
        <dsp:cNvSpPr/>
      </dsp:nvSpPr>
      <dsp:spPr>
        <a:xfrm>
          <a:off x="5883153" y="523176"/>
          <a:ext cx="1188922" cy="118871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4494"/>
              </a:solidFill>
              <a:latin typeface="EC Square Sans Cond Pro" panose="020B0506040000020004" pitchFamily="34" charset="0"/>
            </a:rPr>
            <a:t>70% EU co-funding</a:t>
          </a:r>
          <a:endParaRPr lang="en-US" sz="1600" kern="1200" dirty="0">
            <a:solidFill>
              <a:srgbClr val="004494"/>
            </a:solidFill>
            <a:latin typeface="EC Square Sans Cond Pro" panose="020B0506040000020004" pitchFamily="34" charset="0"/>
          </a:endParaRPr>
        </a:p>
      </dsp:txBody>
      <dsp:txXfrm>
        <a:off x="6052999" y="693025"/>
        <a:ext cx="849230" cy="849017"/>
      </dsp:txXfrm>
    </dsp:sp>
    <dsp:sp modelId="{6351ADD3-76EF-4925-B403-39FBA5F89348}">
      <dsp:nvSpPr>
        <dsp:cNvPr id="0" name=""/>
        <dsp:cNvSpPr/>
      </dsp:nvSpPr>
      <dsp:spPr>
        <a:xfrm rot="2700000">
          <a:off x="4518913" y="480625"/>
          <a:ext cx="1273593" cy="1273593"/>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221912-7747-4913-A195-06079DE1BE3F}">
      <dsp:nvSpPr>
        <dsp:cNvPr id="0" name=""/>
        <dsp:cNvSpPr/>
      </dsp:nvSpPr>
      <dsp:spPr>
        <a:xfrm>
          <a:off x="4566983" y="523176"/>
          <a:ext cx="1188922" cy="118871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4494"/>
              </a:solidFill>
              <a:latin typeface="EC Square Sans Cond Pro" panose="020B0506040000020004" pitchFamily="34" charset="0"/>
            </a:rPr>
            <a:t>Max EU grant 1,000,000</a:t>
          </a:r>
          <a:endParaRPr lang="en-US" sz="1600" kern="1200" dirty="0">
            <a:solidFill>
              <a:srgbClr val="004494"/>
            </a:solidFill>
            <a:latin typeface="EC Square Sans Cond Pro" panose="020B0506040000020004" pitchFamily="34" charset="0"/>
          </a:endParaRPr>
        </a:p>
      </dsp:txBody>
      <dsp:txXfrm>
        <a:off x="4736829" y="693025"/>
        <a:ext cx="849230" cy="849017"/>
      </dsp:txXfrm>
    </dsp:sp>
    <dsp:sp modelId="{D5CE01A6-82B5-44F2-80BF-C07CBD788F69}">
      <dsp:nvSpPr>
        <dsp:cNvPr id="0" name=""/>
        <dsp:cNvSpPr/>
      </dsp:nvSpPr>
      <dsp:spPr>
        <a:xfrm rot="2700000">
          <a:off x="3208204" y="480625"/>
          <a:ext cx="1273593" cy="1273593"/>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566B55-1066-4F92-867A-246953925EF1}">
      <dsp:nvSpPr>
        <dsp:cNvPr id="0" name=""/>
        <dsp:cNvSpPr/>
      </dsp:nvSpPr>
      <dsp:spPr>
        <a:xfrm>
          <a:off x="3250812" y="523176"/>
          <a:ext cx="1188922" cy="118871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4494"/>
              </a:solidFill>
              <a:latin typeface="EC Square Sans Cond Pro" panose="020B0506040000020004" pitchFamily="34" charset="0"/>
            </a:rPr>
            <a:t>5 different countries</a:t>
          </a:r>
          <a:endParaRPr lang="en-US" sz="1600" kern="1200" dirty="0">
            <a:solidFill>
              <a:srgbClr val="004494"/>
            </a:solidFill>
            <a:latin typeface="EC Square Sans Cond Pro" panose="020B0506040000020004" pitchFamily="34" charset="0"/>
          </a:endParaRPr>
        </a:p>
      </dsp:txBody>
      <dsp:txXfrm>
        <a:off x="3420658" y="693025"/>
        <a:ext cx="849230" cy="849017"/>
      </dsp:txXfrm>
    </dsp:sp>
    <dsp:sp modelId="{03990C2C-63CC-4B55-8A46-9300B18F0990}">
      <dsp:nvSpPr>
        <dsp:cNvPr id="0" name=""/>
        <dsp:cNvSpPr/>
      </dsp:nvSpPr>
      <dsp:spPr>
        <a:xfrm rot="2700000">
          <a:off x="1892033" y="480625"/>
          <a:ext cx="1273593" cy="1273593"/>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96C829-B1FF-4316-92A3-A5102514C784}">
      <dsp:nvSpPr>
        <dsp:cNvPr id="0" name=""/>
        <dsp:cNvSpPr/>
      </dsp:nvSpPr>
      <dsp:spPr>
        <a:xfrm>
          <a:off x="1934642" y="523176"/>
          <a:ext cx="1188922" cy="118871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4494"/>
              </a:solidFill>
              <a:latin typeface="EC Square Sans Cond Pro" panose="020B0506040000020004" pitchFamily="34" charset="0"/>
            </a:rPr>
            <a:t>5 partners</a:t>
          </a:r>
          <a:endParaRPr lang="en-US" sz="1600" kern="1200" dirty="0">
            <a:solidFill>
              <a:srgbClr val="004494"/>
            </a:solidFill>
            <a:latin typeface="EC Square Sans Cond Pro" panose="020B0506040000020004" pitchFamily="34" charset="0"/>
          </a:endParaRPr>
        </a:p>
      </dsp:txBody>
      <dsp:txXfrm>
        <a:off x="2104488" y="693025"/>
        <a:ext cx="849230" cy="8490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94289C-B6C4-4954-80D1-69EA925B78F8}">
      <dsp:nvSpPr>
        <dsp:cNvPr id="0" name=""/>
        <dsp:cNvSpPr/>
      </dsp:nvSpPr>
      <dsp:spPr>
        <a:xfrm>
          <a:off x="5773331" y="475812"/>
          <a:ext cx="1260583" cy="1260647"/>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D5A55A-7FED-4D32-95E7-0A040F5B5464}">
      <dsp:nvSpPr>
        <dsp:cNvPr id="0" name=""/>
        <dsp:cNvSpPr/>
      </dsp:nvSpPr>
      <dsp:spPr>
        <a:xfrm>
          <a:off x="5815495" y="517841"/>
          <a:ext cx="1176796" cy="1176589"/>
        </a:xfrm>
        <a:prstGeom prst="ellips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4494"/>
              </a:solidFill>
              <a:latin typeface="EC Square Sans Cond Pro" panose="020B0506040000020004" pitchFamily="34" charset="0"/>
            </a:rPr>
            <a:t>60% EU co-funding</a:t>
          </a:r>
          <a:endParaRPr lang="en-US" sz="1600" kern="1200" dirty="0">
            <a:solidFill>
              <a:srgbClr val="004494"/>
            </a:solidFill>
            <a:latin typeface="EC Square Sans Cond Pro" panose="020B0506040000020004" pitchFamily="34" charset="0"/>
          </a:endParaRPr>
        </a:p>
      </dsp:txBody>
      <dsp:txXfrm>
        <a:off x="5983609" y="685957"/>
        <a:ext cx="840569" cy="840358"/>
      </dsp:txXfrm>
    </dsp:sp>
    <dsp:sp modelId="{6351ADD3-76EF-4925-B403-39FBA5F89348}">
      <dsp:nvSpPr>
        <dsp:cNvPr id="0" name=""/>
        <dsp:cNvSpPr/>
      </dsp:nvSpPr>
      <dsp:spPr>
        <a:xfrm rot="2700000">
          <a:off x="4465168" y="475723"/>
          <a:ext cx="1260603" cy="1260603"/>
        </a:xfrm>
        <a:prstGeom prst="teardrop">
          <a:avLst>
            <a:gd name="adj" fmla="val 1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221912-7747-4913-A195-06079DE1BE3F}">
      <dsp:nvSpPr>
        <dsp:cNvPr id="0" name=""/>
        <dsp:cNvSpPr/>
      </dsp:nvSpPr>
      <dsp:spPr>
        <a:xfrm>
          <a:off x="4512748" y="517841"/>
          <a:ext cx="1176796" cy="1176589"/>
        </a:xfrm>
        <a:prstGeom prst="ellips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4494"/>
              </a:solidFill>
              <a:latin typeface="EC Square Sans Cond Pro" panose="020B0506040000020004" pitchFamily="34" charset="0"/>
            </a:rPr>
            <a:t>Max EU grant 2,000,000</a:t>
          </a:r>
          <a:endParaRPr lang="en-US" sz="1600" kern="1200" dirty="0">
            <a:solidFill>
              <a:srgbClr val="004494"/>
            </a:solidFill>
            <a:latin typeface="EC Square Sans Cond Pro" panose="020B0506040000020004" pitchFamily="34" charset="0"/>
          </a:endParaRPr>
        </a:p>
      </dsp:txBody>
      <dsp:txXfrm>
        <a:off x="4680862" y="685957"/>
        <a:ext cx="840569" cy="840358"/>
      </dsp:txXfrm>
    </dsp:sp>
    <dsp:sp modelId="{D5CE01A6-82B5-44F2-80BF-C07CBD788F69}">
      <dsp:nvSpPr>
        <dsp:cNvPr id="0" name=""/>
        <dsp:cNvSpPr/>
      </dsp:nvSpPr>
      <dsp:spPr>
        <a:xfrm rot="2700000">
          <a:off x="3167827" y="475723"/>
          <a:ext cx="1260603" cy="1260603"/>
        </a:xfrm>
        <a:prstGeom prst="teardrop">
          <a:avLst>
            <a:gd name="adj" fmla="val 1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566B55-1066-4F92-867A-246953925EF1}">
      <dsp:nvSpPr>
        <dsp:cNvPr id="0" name=""/>
        <dsp:cNvSpPr/>
      </dsp:nvSpPr>
      <dsp:spPr>
        <a:xfrm>
          <a:off x="3210001" y="517841"/>
          <a:ext cx="1176796" cy="1176589"/>
        </a:xfrm>
        <a:prstGeom prst="ellips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4494"/>
              </a:solidFill>
              <a:latin typeface="EC Square Sans Cond Pro" panose="020B0506040000020004" pitchFamily="34" charset="0"/>
            </a:rPr>
            <a:t>10 different countries</a:t>
          </a:r>
          <a:endParaRPr lang="en-US" sz="1600" kern="1200" dirty="0">
            <a:solidFill>
              <a:srgbClr val="004494"/>
            </a:solidFill>
            <a:latin typeface="EC Square Sans Cond Pro" panose="020B0506040000020004" pitchFamily="34" charset="0"/>
          </a:endParaRPr>
        </a:p>
      </dsp:txBody>
      <dsp:txXfrm>
        <a:off x="3378115" y="685957"/>
        <a:ext cx="840569" cy="840358"/>
      </dsp:txXfrm>
    </dsp:sp>
    <dsp:sp modelId="{03990C2C-63CC-4B55-8A46-9300B18F0990}">
      <dsp:nvSpPr>
        <dsp:cNvPr id="0" name=""/>
        <dsp:cNvSpPr/>
      </dsp:nvSpPr>
      <dsp:spPr>
        <a:xfrm rot="2700000">
          <a:off x="1865080" y="475723"/>
          <a:ext cx="1260603" cy="1260603"/>
        </a:xfrm>
        <a:prstGeom prst="teardrop">
          <a:avLst>
            <a:gd name="adj" fmla="val 1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96C829-B1FF-4316-92A3-A5102514C784}">
      <dsp:nvSpPr>
        <dsp:cNvPr id="0" name=""/>
        <dsp:cNvSpPr/>
      </dsp:nvSpPr>
      <dsp:spPr>
        <a:xfrm>
          <a:off x="1907254" y="517841"/>
          <a:ext cx="1176796" cy="1176589"/>
        </a:xfrm>
        <a:prstGeom prst="ellips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4494"/>
              </a:solidFill>
              <a:latin typeface="EC Square Sans Cond Pro" panose="020B0506040000020004" pitchFamily="34" charset="0"/>
            </a:rPr>
            <a:t>10 partners</a:t>
          </a:r>
          <a:endParaRPr lang="en-US" sz="1600" kern="1200" dirty="0">
            <a:solidFill>
              <a:srgbClr val="004494"/>
            </a:solidFill>
            <a:latin typeface="EC Square Sans Cond Pro" panose="020B0506040000020004" pitchFamily="34" charset="0"/>
          </a:endParaRPr>
        </a:p>
      </dsp:txBody>
      <dsp:txXfrm>
        <a:off x="2075368" y="685957"/>
        <a:ext cx="840569" cy="84035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08/10/2021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08/10/2021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myintracomm.ec.europa.eu/corp/intellectual-property/Documents/2019_Reuse-guidelines%28CC-BY%29.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210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Support will be given to cooperation projects contributing to the following </a:t>
            </a:r>
            <a:r>
              <a:rPr lang="en-GB" sz="1200" b="1" kern="1200" dirty="0" smtClean="0">
                <a:solidFill>
                  <a:schemeClr val="tx1"/>
                </a:solidFill>
                <a:effectLst/>
                <a:latin typeface="+mn-lt"/>
                <a:ea typeface="+mn-ea"/>
                <a:cs typeface="+mn-cs"/>
              </a:rPr>
              <a:t>objectives</a:t>
            </a:r>
            <a:r>
              <a:rPr lang="en-GB" sz="1200" kern="1200" dirty="0" smtClean="0">
                <a:solidFill>
                  <a:schemeClr val="tx1"/>
                </a:solidFill>
                <a:effectLst/>
                <a:latin typeface="+mn-lt"/>
                <a:ea typeface="+mn-ea"/>
                <a:cs typeface="+mn-cs"/>
              </a:rPr>
              <a:t>:</a:t>
            </a:r>
          </a:p>
          <a:p>
            <a:r>
              <a:rPr lang="en-GB" sz="1200" b="1" kern="1200" dirty="0" smtClean="0">
                <a:solidFill>
                  <a:schemeClr val="tx1"/>
                </a:solidFill>
                <a:effectLst/>
                <a:latin typeface="+mn-lt"/>
                <a:ea typeface="+mn-ea"/>
                <a:cs typeface="+mn-cs"/>
              </a:rPr>
              <a:t>Objective 1 - Transnational creation and circulation:</a:t>
            </a:r>
            <a:r>
              <a:rPr lang="en-GB" sz="1200" kern="1200" dirty="0" smtClean="0">
                <a:solidFill>
                  <a:schemeClr val="tx1"/>
                </a:solidFill>
                <a:effectLst/>
                <a:latin typeface="+mn-lt"/>
                <a:ea typeface="+mn-ea"/>
                <a:cs typeface="+mn-cs"/>
              </a:rPr>
              <a:t> to strengthen the transnational </a:t>
            </a:r>
            <a:r>
              <a:rPr lang="en-GB" sz="1200" u="sng" kern="1200" dirty="0" smtClean="0">
                <a:solidFill>
                  <a:schemeClr val="tx1"/>
                </a:solidFill>
                <a:effectLst/>
                <a:latin typeface="+mn-lt"/>
                <a:ea typeface="+mn-ea"/>
                <a:cs typeface="+mn-cs"/>
              </a:rPr>
              <a:t>creation</a:t>
            </a:r>
            <a:r>
              <a:rPr lang="en-GB" sz="1200" kern="1200" dirty="0" smtClean="0">
                <a:solidFill>
                  <a:schemeClr val="tx1"/>
                </a:solidFill>
                <a:effectLst/>
                <a:latin typeface="+mn-lt"/>
                <a:ea typeface="+mn-ea"/>
                <a:cs typeface="+mn-cs"/>
              </a:rPr>
              <a:t> and circulation of European works and artists; </a:t>
            </a:r>
          </a:p>
          <a:p>
            <a:pPr lvl="0"/>
            <a:r>
              <a:rPr lang="en-GB" sz="1200" b="1" kern="1200" dirty="0" smtClean="0">
                <a:solidFill>
                  <a:schemeClr val="tx1"/>
                </a:solidFill>
                <a:effectLst/>
                <a:latin typeface="+mn-lt"/>
                <a:ea typeface="+mn-ea"/>
                <a:cs typeface="+mn-cs"/>
              </a:rPr>
              <a:t>Objective 2 </a:t>
            </a:r>
            <a:r>
              <a:rPr lang="en-GB" sz="1200"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Innovation:</a:t>
            </a:r>
            <a:r>
              <a:rPr lang="en-GB" sz="1200" kern="1200" dirty="0" smtClean="0">
                <a:solidFill>
                  <a:schemeClr val="tx1"/>
                </a:solidFill>
                <a:effectLst/>
                <a:latin typeface="+mn-lt"/>
                <a:ea typeface="+mn-ea"/>
                <a:cs typeface="+mn-cs"/>
              </a:rPr>
              <a:t> to enhance the capacity of European cultural and creative sectors to nurture talents, to </a:t>
            </a:r>
            <a:r>
              <a:rPr lang="en-GB" sz="1200" u="sng" kern="1200" dirty="0" smtClean="0">
                <a:solidFill>
                  <a:schemeClr val="tx1"/>
                </a:solidFill>
                <a:effectLst/>
                <a:latin typeface="+mn-lt"/>
                <a:ea typeface="+mn-ea"/>
                <a:cs typeface="+mn-cs"/>
              </a:rPr>
              <a:t>innovate</a:t>
            </a:r>
            <a:r>
              <a:rPr lang="en-GB" sz="1200" kern="1200" dirty="0" smtClean="0">
                <a:solidFill>
                  <a:schemeClr val="tx1"/>
                </a:solidFill>
                <a:effectLst/>
                <a:latin typeface="+mn-lt"/>
                <a:ea typeface="+mn-ea"/>
                <a:cs typeface="+mn-cs"/>
              </a:rPr>
              <a:t>, to prosper and to generate jobs and growth.</a:t>
            </a:r>
          </a:p>
          <a:p>
            <a:r>
              <a:rPr lang="en-GB" sz="1200" kern="1200" dirty="0" smtClean="0">
                <a:solidFill>
                  <a:schemeClr val="tx1"/>
                </a:solidFill>
                <a:effectLst/>
                <a:latin typeface="+mn-lt"/>
                <a:ea typeface="+mn-ea"/>
                <a:cs typeface="+mn-cs"/>
              </a:rPr>
              <a:t>Concretely the targeted projects are the following:</a:t>
            </a:r>
          </a:p>
          <a:p>
            <a:pPr lvl="0"/>
            <a:r>
              <a:rPr lang="en-GB" sz="1200" b="1" u="sng" kern="1200" dirty="0" smtClean="0">
                <a:solidFill>
                  <a:schemeClr val="tx1"/>
                </a:solidFill>
                <a:effectLst/>
                <a:latin typeface="+mn-lt"/>
                <a:ea typeface="+mn-ea"/>
                <a:cs typeface="+mn-cs"/>
              </a:rPr>
              <a:t>Transnational creation and circulation:</a:t>
            </a:r>
            <a:r>
              <a:rPr lang="en-GB" sz="1200" kern="1200" dirty="0" smtClean="0">
                <a:solidFill>
                  <a:schemeClr val="tx1"/>
                </a:solidFill>
                <a:effectLst/>
                <a:latin typeface="+mn-lt"/>
                <a:ea typeface="+mn-ea"/>
                <a:cs typeface="+mn-cs"/>
              </a:rPr>
              <a:t> where trans-national co-operation is required for artistic and financing reasons. This is in line with the legal base and its priorities in order to increase the European dimension of the artistic and creative process. Co-production is also a tool to stimulate creativity, share resources and facilitate the trans-national distribution of content and the circulation of artists. Projects will have to take into account the new context such as health or environmental concerns and integrate innovative (digital) ways of producing and disseminating content.</a:t>
            </a:r>
            <a:r>
              <a:rPr lang="en-GB" sz="1200" u="sng"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GB" sz="1200" b="1" u="sng" kern="1200" dirty="0" smtClean="0">
                <a:solidFill>
                  <a:schemeClr val="tx1"/>
                </a:solidFill>
                <a:effectLst/>
                <a:latin typeface="+mn-lt"/>
                <a:ea typeface="+mn-ea"/>
                <a:cs typeface="+mn-cs"/>
              </a:rPr>
              <a:t>Innovation</a:t>
            </a:r>
            <a:r>
              <a:rPr lang="en-GB" sz="1200" kern="1200" dirty="0" smtClean="0">
                <a:solidFill>
                  <a:schemeClr val="tx1"/>
                </a:solidFill>
                <a:effectLst/>
                <a:latin typeface="+mn-lt"/>
                <a:ea typeface="+mn-ea"/>
                <a:cs typeface="+mn-cs"/>
              </a:rPr>
              <a:t>: is necessary for the evolution of the sector and its competiveness. Innovation has to be understood in a broad way. Innovations are not necessarily of a technological nature and can include the development and experimentation of new practices or new models but also the transfer and dissemination of good practices from more advanced European regions or sectors to other regions in Europe or disciplines.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23AE30-D024-F048-B6A0-908E9004EA31}"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2443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1" dirty="0">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buClrTx/>
              <a:buSzTx/>
              <a:tabLst/>
              <a:defRPr/>
            </a:pPr>
            <a:endParaRPr lang="en-GB"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24B9C"/>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6249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7493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Update/add/delete parts of the</a:t>
            </a:r>
            <a:r>
              <a:rPr lang="en-IE" baseline="0" dirty="0"/>
              <a:t> copy right notice where appropriate.</a:t>
            </a:r>
          </a:p>
          <a:p>
            <a:r>
              <a:rPr lang="en-IE" baseline="0" dirty="0"/>
              <a:t>More information: </a:t>
            </a:r>
            <a:r>
              <a:rPr lang="en-GB" dirty="0">
                <a:hlinkClick r:id="rId3"/>
              </a:rPr>
              <a:t>https://myintracomm.ec.europa.eu/corp/intellectual-property/Documents/2019_Reuse-guidelines%28CC-BY%29.pdf</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47721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39921833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124677452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9528795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dirty="0" smtClean="0"/>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Tree>
    <p:extLst>
      <p:ext uri="{BB962C8B-B14F-4D97-AF65-F5344CB8AC3E}">
        <p14:creationId xmlns:p14="http://schemas.microsoft.com/office/powerpoint/2010/main" val="14654951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dirty="0"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Tree>
    <p:extLst>
      <p:ext uri="{BB962C8B-B14F-4D97-AF65-F5344CB8AC3E}">
        <p14:creationId xmlns:p14="http://schemas.microsoft.com/office/powerpoint/2010/main" val="7135064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dirty="0"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Tree>
    <p:extLst>
      <p:ext uri="{BB962C8B-B14F-4D97-AF65-F5344CB8AC3E}">
        <p14:creationId xmlns:p14="http://schemas.microsoft.com/office/powerpoint/2010/main" val="27730593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Tree>
    <p:extLst>
      <p:ext uri="{BB962C8B-B14F-4D97-AF65-F5344CB8AC3E}">
        <p14:creationId xmlns:p14="http://schemas.microsoft.com/office/powerpoint/2010/main" val="368954826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Tree>
    <p:extLst>
      <p:ext uri="{BB962C8B-B14F-4D97-AF65-F5344CB8AC3E}">
        <p14:creationId xmlns:p14="http://schemas.microsoft.com/office/powerpoint/2010/main" val="101799168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Tree>
    <p:extLst>
      <p:ext uri="{BB962C8B-B14F-4D97-AF65-F5344CB8AC3E}">
        <p14:creationId xmlns:p14="http://schemas.microsoft.com/office/powerpoint/2010/main" val="254551553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Tree>
    <p:extLst>
      <p:ext uri="{BB962C8B-B14F-4D97-AF65-F5344CB8AC3E}">
        <p14:creationId xmlns:p14="http://schemas.microsoft.com/office/powerpoint/2010/main" val="37165041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Tree>
    <p:extLst>
      <p:ext uri="{BB962C8B-B14F-4D97-AF65-F5344CB8AC3E}">
        <p14:creationId xmlns:p14="http://schemas.microsoft.com/office/powerpoint/2010/main" val="108901841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Tree>
    <p:extLst>
      <p:ext uri="{BB962C8B-B14F-4D97-AF65-F5344CB8AC3E}">
        <p14:creationId xmlns:p14="http://schemas.microsoft.com/office/powerpoint/2010/main" val="247119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220710101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dirty="0" smtClean="0"/>
              <a:t>Edit Master text styles</a:t>
            </a:r>
          </a:p>
        </p:txBody>
      </p:sp>
    </p:spTree>
    <p:extLst>
      <p:ext uri="{BB962C8B-B14F-4D97-AF65-F5344CB8AC3E}">
        <p14:creationId xmlns:p14="http://schemas.microsoft.com/office/powerpoint/2010/main" val="407813840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endParaRPr lang="en-GB" dirty="0"/>
          </a:p>
        </p:txBody>
      </p:sp>
    </p:spTree>
    <p:extLst>
      <p:ext uri="{BB962C8B-B14F-4D97-AF65-F5344CB8AC3E}">
        <p14:creationId xmlns:p14="http://schemas.microsoft.com/office/powerpoint/2010/main" val="33364589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dirty="0" smtClean="0"/>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dirty="0" smtClean="0"/>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dirty="0" smtClean="0"/>
              <a:t>Edit Master text styles</a:t>
            </a:r>
          </a:p>
        </p:txBody>
      </p:sp>
    </p:spTree>
    <p:extLst>
      <p:ext uri="{BB962C8B-B14F-4D97-AF65-F5344CB8AC3E}">
        <p14:creationId xmlns:p14="http://schemas.microsoft.com/office/powerpoint/2010/main" val="208033938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dirty="0" smtClean="0"/>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dirty="0" smtClean="0"/>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dirty="0" smtClean="0"/>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dirty="0" smtClean="0"/>
              <a:t>Edit Master text styles</a:t>
            </a:r>
          </a:p>
        </p:txBody>
      </p:sp>
    </p:spTree>
    <p:extLst>
      <p:ext uri="{BB962C8B-B14F-4D97-AF65-F5344CB8AC3E}">
        <p14:creationId xmlns:p14="http://schemas.microsoft.com/office/powerpoint/2010/main" val="29319284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Round pictur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cxnSp>
        <p:nvCxnSpPr>
          <p:cNvPr id="4" name="Straight Connector 3"/>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5"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
        <p:nvSpPr>
          <p:cNvPr id="12" name="Picture Placeholder 11"/>
          <p:cNvSpPr>
            <a:spLocks noGrp="1"/>
          </p:cNvSpPr>
          <p:nvPr>
            <p:ph type="pic" sz="quarter" idx="11"/>
          </p:nvPr>
        </p:nvSpPr>
        <p:spPr>
          <a:xfrm>
            <a:off x="969963" y="1843395"/>
            <a:ext cx="2138669" cy="2138669"/>
          </a:xfrm>
          <a:prstGeom prst="ellipse">
            <a:avLst/>
          </a:prstGeom>
          <a:solidFill>
            <a:schemeClr val="bg2"/>
          </a:solidFill>
        </p:spPr>
        <p:txBody>
          <a:bodyPr/>
          <a:lstStyle/>
          <a:p>
            <a:endParaRPr lang="en-GB"/>
          </a:p>
        </p:txBody>
      </p:sp>
      <p:sp>
        <p:nvSpPr>
          <p:cNvPr id="13" name="Picture Placeholder 11"/>
          <p:cNvSpPr>
            <a:spLocks noGrp="1"/>
          </p:cNvSpPr>
          <p:nvPr>
            <p:ph type="pic" sz="quarter" idx="12"/>
          </p:nvPr>
        </p:nvSpPr>
        <p:spPr>
          <a:xfrm>
            <a:off x="3581400" y="1843394"/>
            <a:ext cx="2138669" cy="2138669"/>
          </a:xfrm>
          <a:prstGeom prst="ellipse">
            <a:avLst/>
          </a:prstGeom>
          <a:solidFill>
            <a:schemeClr val="bg2"/>
          </a:solidFill>
        </p:spPr>
        <p:txBody>
          <a:bodyPr/>
          <a:lstStyle/>
          <a:p>
            <a:endParaRPr lang="en-GB"/>
          </a:p>
        </p:txBody>
      </p:sp>
      <p:sp>
        <p:nvSpPr>
          <p:cNvPr id="14" name="Picture Placeholder 11"/>
          <p:cNvSpPr>
            <a:spLocks noGrp="1"/>
          </p:cNvSpPr>
          <p:nvPr>
            <p:ph type="pic" sz="quarter" idx="13"/>
          </p:nvPr>
        </p:nvSpPr>
        <p:spPr>
          <a:xfrm>
            <a:off x="6192837" y="1843393"/>
            <a:ext cx="2138669" cy="2138669"/>
          </a:xfrm>
          <a:prstGeom prst="ellipse">
            <a:avLst/>
          </a:prstGeom>
          <a:solidFill>
            <a:schemeClr val="bg2"/>
          </a:solidFill>
        </p:spPr>
        <p:txBody>
          <a:bodyPr/>
          <a:lstStyle/>
          <a:p>
            <a:endParaRPr lang="en-GB"/>
          </a:p>
        </p:txBody>
      </p:sp>
      <p:sp>
        <p:nvSpPr>
          <p:cNvPr id="15" name="Picture Placeholder 11"/>
          <p:cNvSpPr>
            <a:spLocks noGrp="1"/>
          </p:cNvSpPr>
          <p:nvPr>
            <p:ph type="pic" sz="quarter" idx="14"/>
          </p:nvPr>
        </p:nvSpPr>
        <p:spPr>
          <a:xfrm>
            <a:off x="8804274" y="1843392"/>
            <a:ext cx="2138669" cy="2138669"/>
          </a:xfrm>
          <a:prstGeom prst="ellipse">
            <a:avLst/>
          </a:prstGeom>
          <a:solidFill>
            <a:schemeClr val="bg2"/>
          </a:solidFill>
        </p:spPr>
        <p:txBody>
          <a:bodyPr/>
          <a:lstStyle/>
          <a:p>
            <a:endParaRPr lang="en-GB"/>
          </a:p>
        </p:txBody>
      </p:sp>
      <p:cxnSp>
        <p:nvCxnSpPr>
          <p:cNvPr id="9" name="Straight Connector 8"/>
          <p:cNvCxnSpPr/>
          <p:nvPr userDrawn="1"/>
        </p:nvCxnSpPr>
        <p:spPr bwMode="auto">
          <a:xfrm>
            <a:off x="3349671" y="4291726"/>
            <a:ext cx="0" cy="118701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userDrawn="1"/>
        </p:nvCxnSpPr>
        <p:spPr bwMode="auto">
          <a:xfrm>
            <a:off x="5970419" y="4291726"/>
            <a:ext cx="0" cy="118701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userDrawn="1"/>
        </p:nvCxnSpPr>
        <p:spPr bwMode="auto">
          <a:xfrm>
            <a:off x="8591167" y="4291726"/>
            <a:ext cx="0" cy="118701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Content Placeholder 7"/>
          <p:cNvSpPr>
            <a:spLocks noGrp="1"/>
          </p:cNvSpPr>
          <p:nvPr>
            <p:ph sz="quarter" idx="15"/>
          </p:nvPr>
        </p:nvSpPr>
        <p:spPr>
          <a:xfrm>
            <a:off x="997897" y="4260554"/>
            <a:ext cx="2082800" cy="1249363"/>
          </a:xfrm>
        </p:spPr>
        <p:txBody>
          <a:bodyPr/>
          <a:lstStyle>
            <a:lvl1pPr marL="0" indent="0" algn="ctr">
              <a:buNone/>
              <a:defRPr sz="2000"/>
            </a:lvl1pPr>
          </a:lstStyle>
          <a:p>
            <a:pPr lvl="0"/>
            <a:r>
              <a:rPr lang="en-US" dirty="0" smtClean="0"/>
              <a:t>Edit Master text styles</a:t>
            </a:r>
          </a:p>
        </p:txBody>
      </p:sp>
      <p:sp>
        <p:nvSpPr>
          <p:cNvPr id="16" name="Content Placeholder 7"/>
          <p:cNvSpPr>
            <a:spLocks noGrp="1"/>
          </p:cNvSpPr>
          <p:nvPr>
            <p:ph sz="quarter" idx="16"/>
          </p:nvPr>
        </p:nvSpPr>
        <p:spPr>
          <a:xfrm>
            <a:off x="3618645" y="4260554"/>
            <a:ext cx="2082800" cy="1249363"/>
          </a:xfrm>
        </p:spPr>
        <p:txBody>
          <a:bodyPr/>
          <a:lstStyle>
            <a:lvl1pPr marL="0" indent="0" algn="ctr">
              <a:buNone/>
              <a:defRPr sz="2000"/>
            </a:lvl1pPr>
          </a:lstStyle>
          <a:p>
            <a:pPr lvl="0"/>
            <a:r>
              <a:rPr lang="en-US" dirty="0" smtClean="0"/>
              <a:t>Edit Master text styles</a:t>
            </a:r>
          </a:p>
        </p:txBody>
      </p:sp>
      <p:sp>
        <p:nvSpPr>
          <p:cNvPr id="17" name="Content Placeholder 7"/>
          <p:cNvSpPr>
            <a:spLocks noGrp="1"/>
          </p:cNvSpPr>
          <p:nvPr>
            <p:ph sz="quarter" idx="17"/>
          </p:nvPr>
        </p:nvSpPr>
        <p:spPr>
          <a:xfrm>
            <a:off x="6239393" y="4260554"/>
            <a:ext cx="2082800" cy="1249363"/>
          </a:xfrm>
        </p:spPr>
        <p:txBody>
          <a:bodyPr/>
          <a:lstStyle>
            <a:lvl1pPr marL="0" indent="0" algn="ctr">
              <a:buNone/>
              <a:defRPr sz="2000"/>
            </a:lvl1pPr>
          </a:lstStyle>
          <a:p>
            <a:pPr lvl="0"/>
            <a:r>
              <a:rPr lang="en-US" dirty="0" smtClean="0"/>
              <a:t>Edit Master text styles</a:t>
            </a:r>
          </a:p>
        </p:txBody>
      </p:sp>
      <p:sp>
        <p:nvSpPr>
          <p:cNvPr id="18" name="Content Placeholder 7"/>
          <p:cNvSpPr>
            <a:spLocks noGrp="1"/>
          </p:cNvSpPr>
          <p:nvPr>
            <p:ph sz="quarter" idx="18"/>
          </p:nvPr>
        </p:nvSpPr>
        <p:spPr>
          <a:xfrm>
            <a:off x="8860143" y="4260554"/>
            <a:ext cx="2082800" cy="1249363"/>
          </a:xfrm>
        </p:spPr>
        <p:txBody>
          <a:bodyPr/>
          <a:lstStyle>
            <a:lvl1pPr marL="0" indent="0" algn="ctr">
              <a:buNone/>
              <a:defRPr sz="2000"/>
            </a:lvl1pPr>
          </a:lstStyle>
          <a:p>
            <a:pPr lvl="0"/>
            <a:r>
              <a:rPr lang="en-US" dirty="0" smtClean="0"/>
              <a:t>Edit Master text styles</a:t>
            </a:r>
          </a:p>
        </p:txBody>
      </p:sp>
    </p:spTree>
    <p:extLst>
      <p:ext uri="{BB962C8B-B14F-4D97-AF65-F5344CB8AC3E}">
        <p14:creationId xmlns:p14="http://schemas.microsoft.com/office/powerpoint/2010/main" val="76052523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74470774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338644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274269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148430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smtClean="0"/>
              <a:t>Click icon to add picture</a:t>
            </a:r>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smtClean="0"/>
              <a:t>Edit Master text styles</a:t>
            </a:r>
          </a:p>
        </p:txBody>
      </p:sp>
    </p:spTree>
    <p:extLst>
      <p:ext uri="{BB962C8B-B14F-4D97-AF65-F5344CB8AC3E}">
        <p14:creationId xmlns:p14="http://schemas.microsoft.com/office/powerpoint/2010/main" val="178406293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smtClean="0"/>
              <a:t>Click icon to add picture</a:t>
            </a:r>
            <a:endParaRPr lang="en-GB" dirty="0"/>
          </a:p>
        </p:txBody>
      </p:sp>
    </p:spTree>
    <p:extLst>
      <p:ext uri="{BB962C8B-B14F-4D97-AF65-F5344CB8AC3E}">
        <p14:creationId xmlns:p14="http://schemas.microsoft.com/office/powerpoint/2010/main" val="369203447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smtClean="0"/>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smtClean="0"/>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smtClean="0"/>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smtClean="0"/>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smtClean="0"/>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smtClean="0"/>
              <a:t>Edit Master text styles</a:t>
            </a:r>
          </a:p>
        </p:txBody>
      </p:sp>
    </p:spTree>
    <p:extLst>
      <p:ext uri="{BB962C8B-B14F-4D97-AF65-F5344CB8AC3E}">
        <p14:creationId xmlns:p14="http://schemas.microsoft.com/office/powerpoint/2010/main" val="1780107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smtClean="0"/>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smtClean="0"/>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smtClean="0"/>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smtClean="0"/>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smtClean="0"/>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smtClean="0"/>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smtClean="0"/>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smtClean="0"/>
              <a:t>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smtClean="0"/>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13677460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4141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106998582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E0F2FE"/>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4410" b="1701"/>
          <a:stretch/>
        </p:blipFill>
        <p:spPr>
          <a:xfrm>
            <a:off x="933939" y="1024210"/>
            <a:ext cx="10324408" cy="5753100"/>
          </a:xfrm>
          <a:prstGeom prst="rect">
            <a:avLst/>
          </a:prstGeom>
        </p:spPr>
      </p:pic>
      <p:pic>
        <p:nvPicPr>
          <p:cNvPr id="5" name="Picture 6" descr="LOGO CE-EN-quadri.eps"/>
          <p:cNvPicPr>
            <a:picLocks noChangeAspect="1"/>
          </p:cNvPicPr>
          <p:nvPr userDrawn="1"/>
        </p:nvPicPr>
        <p:blipFill>
          <a:blip r:embed="rId3" cstate="print"/>
          <a:srcRect/>
          <a:stretch>
            <a:fillRect/>
          </a:stretch>
        </p:blipFill>
        <p:spPr bwMode="auto">
          <a:xfrm>
            <a:off x="5251825" y="294019"/>
            <a:ext cx="1688636" cy="1100138"/>
          </a:xfrm>
          <a:prstGeom prst="rect">
            <a:avLst/>
          </a:prstGeom>
          <a:noFill/>
          <a:ln w="9525">
            <a:noFill/>
            <a:miter lim="800000"/>
            <a:headEnd/>
            <a:tailEnd/>
          </a:ln>
        </p:spPr>
      </p:pic>
      <p:sp>
        <p:nvSpPr>
          <p:cNvPr id="6" name="Rectangle 5"/>
          <p:cNvSpPr/>
          <p:nvPr userDrawn="1"/>
        </p:nvSpPr>
        <p:spPr>
          <a:xfrm>
            <a:off x="5640001" y="6669360"/>
            <a:ext cx="912284"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latin typeface="Arial"/>
            </a:endParaRPr>
          </a:p>
        </p:txBody>
      </p:sp>
      <p:sp>
        <p:nvSpPr>
          <p:cNvPr id="13" name="Title 12"/>
          <p:cNvSpPr>
            <a:spLocks noGrp="1"/>
          </p:cNvSpPr>
          <p:nvPr>
            <p:ph type="title"/>
          </p:nvPr>
        </p:nvSpPr>
        <p:spPr>
          <a:xfrm>
            <a:off x="609741" y="2708920"/>
            <a:ext cx="4910195" cy="2880320"/>
          </a:xfrm>
          <a:prstGeom prst="rect">
            <a:avLst/>
          </a:prstGeom>
        </p:spPr>
        <p:txBody>
          <a:bodyPr anchor="t"/>
          <a:lstStyle>
            <a:lvl1pPr marL="0" indent="0">
              <a:defRPr baseline="0">
                <a:solidFill>
                  <a:schemeClr val="accent6"/>
                </a:solidFill>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2867632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8769352" y="6145213"/>
            <a:ext cx="2990849" cy="596900"/>
          </a:xfrm>
          <a:prstGeom prst="rect">
            <a:avLst/>
          </a:prstGeom>
          <a:noFill/>
          <a:ln w="9525">
            <a:noFill/>
            <a:miter lim="800000"/>
            <a:headEnd/>
            <a:tailEnd/>
          </a:ln>
        </p:spPr>
      </p:pic>
    </p:spTree>
    <p:extLst>
      <p:ext uri="{BB962C8B-B14F-4D97-AF65-F5344CB8AC3E}">
        <p14:creationId xmlns:p14="http://schemas.microsoft.com/office/powerpoint/2010/main" val="1220294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4" y="0"/>
            <a:ext cx="12190912" cy="6858000"/>
          </a:xfrm>
          <a:prstGeom prst="rect">
            <a:avLst/>
          </a:prstGeom>
        </p:spPr>
      </p:pic>
      <p:sp>
        <p:nvSpPr>
          <p:cNvPr id="3" name="Rectangle 2"/>
          <p:cNvSpPr/>
          <p:nvPr userDrawn="1"/>
        </p:nvSpPr>
        <p:spPr>
          <a:xfrm>
            <a:off x="0" y="6021288"/>
            <a:ext cx="12191456" cy="8367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a:solidFill>
                <a:srgbClr val="FFFFFF"/>
              </a:solidFill>
              <a:latin typeface="Arial"/>
            </a:endParaRPr>
          </a:p>
        </p:txBody>
      </p:sp>
      <p:pic>
        <p:nvPicPr>
          <p:cNvPr id="4" name="Picture 17"/>
          <p:cNvPicPr>
            <a:picLocks noChangeAspect="1" noChangeArrowheads="1"/>
          </p:cNvPicPr>
          <p:nvPr userDrawn="1"/>
        </p:nvPicPr>
        <p:blipFill>
          <a:blip r:embed="rId3" cstate="print"/>
          <a:srcRect/>
          <a:stretch>
            <a:fillRect/>
          </a:stretch>
        </p:blipFill>
        <p:spPr bwMode="auto">
          <a:xfrm>
            <a:off x="8769352" y="6145213"/>
            <a:ext cx="2990849" cy="596900"/>
          </a:xfrm>
          <a:prstGeom prst="rect">
            <a:avLst/>
          </a:prstGeom>
          <a:noFill/>
          <a:ln w="9525">
            <a:noFill/>
            <a:miter lim="800000"/>
            <a:headEnd/>
            <a:tailEnd/>
          </a:ln>
        </p:spPr>
      </p:pic>
    </p:spTree>
    <p:extLst>
      <p:ext uri="{BB962C8B-B14F-4D97-AF65-F5344CB8AC3E}">
        <p14:creationId xmlns:p14="http://schemas.microsoft.com/office/powerpoint/2010/main" val="27557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9072331" y="5589240"/>
            <a:ext cx="2687868" cy="536432"/>
          </a:xfrm>
          <a:prstGeom prst="rect">
            <a:avLst/>
          </a:prstGeom>
          <a:noFill/>
          <a:ln w="9525">
            <a:noFill/>
            <a:miter lim="800000"/>
            <a:headEnd/>
            <a:tailEnd/>
          </a:ln>
        </p:spPr>
      </p:pic>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l="39913"/>
          <a:stretch/>
        </p:blipFill>
        <p:spPr>
          <a:xfrm>
            <a:off x="4866198" y="1"/>
            <a:ext cx="7325801" cy="6857999"/>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284975"/>
            <a:ext cx="12192000" cy="573024"/>
          </a:xfrm>
          <a:prstGeom prst="rect">
            <a:avLst/>
          </a:prstGeom>
        </p:spPr>
      </p:pic>
      <p:pic>
        <p:nvPicPr>
          <p:cNvPr id="6" name="Picture 17"/>
          <p:cNvPicPr>
            <a:picLocks noChangeAspect="1" noChangeArrowheads="1"/>
          </p:cNvPicPr>
          <p:nvPr userDrawn="1"/>
        </p:nvPicPr>
        <p:blipFill>
          <a:blip r:embed="rId2" cstate="print"/>
          <a:srcRect/>
          <a:stretch>
            <a:fillRect/>
          </a:stretch>
        </p:blipFill>
        <p:spPr bwMode="auto">
          <a:xfrm>
            <a:off x="9275531" y="5589240"/>
            <a:ext cx="2687868" cy="536432"/>
          </a:xfrm>
          <a:prstGeom prst="rect">
            <a:avLst/>
          </a:prstGeom>
          <a:noFill/>
          <a:ln w="9525">
            <a:noFill/>
            <a:miter lim="800000"/>
            <a:headEnd/>
            <a:tailEnd/>
          </a:ln>
        </p:spPr>
      </p:pic>
    </p:spTree>
    <p:extLst>
      <p:ext uri="{BB962C8B-B14F-4D97-AF65-F5344CB8AC3E}">
        <p14:creationId xmlns:p14="http://schemas.microsoft.com/office/powerpoint/2010/main" val="2512309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6" y="0"/>
            <a:ext cx="12192000" cy="6858000"/>
          </a:xfrm>
          <a:prstGeom prst="rect">
            <a:avLst/>
          </a:prstGeom>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3893" y="-101625"/>
            <a:ext cx="1763200" cy="1763200"/>
          </a:xfrm>
          <a:prstGeom prst="rect">
            <a:avLst/>
          </a:prstGeom>
        </p:spPr>
      </p:pic>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grpSp>
        <p:nvGrpSpPr>
          <p:cNvPr id="15" name="Group 14"/>
          <p:cNvGrpSpPr/>
          <p:nvPr userDrawn="1"/>
        </p:nvGrpSpPr>
        <p:grpSpPr>
          <a:xfrm>
            <a:off x="5673072" y="6361871"/>
            <a:ext cx="846055" cy="496129"/>
            <a:chOff x="5673072" y="4897884"/>
            <a:chExt cx="846055" cy="496129"/>
          </a:xfrm>
        </p:grpSpPr>
        <p:sp>
          <p:nvSpPr>
            <p:cNvPr id="18" name="Rectangle 17"/>
            <p:cNvSpPr/>
            <p:nvPr userDrawn="1"/>
          </p:nvSpPr>
          <p:spPr>
            <a:xfrm>
              <a:off x="5724681" y="4926090"/>
              <a:ext cx="723886" cy="467923"/>
            </a:xfrm>
            <a:prstGeom prst="rect">
              <a:avLst/>
            </a:prstGeom>
            <a:solidFill>
              <a:srgbClr val="009EE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14" name="TextBox 13"/>
            <p:cNvSpPr txBox="1"/>
            <p:nvPr userDrawn="1"/>
          </p:nvSpPr>
          <p:spPr>
            <a:xfrm>
              <a:off x="5673072" y="4897884"/>
              <a:ext cx="846055" cy="378565"/>
            </a:xfrm>
            <a:prstGeom prst="rect">
              <a:avLst/>
            </a:prstGeom>
            <a:noFill/>
          </p:spPr>
          <p:txBody>
            <a:bodyPr wrap="square" rtlCol="0">
              <a:spAutoFit/>
            </a:bodyPr>
            <a:lstStyle/>
            <a:p>
              <a:r>
                <a:rPr lang="fr-BE" sz="930" b="0" i="1" dirty="0" err="1" smtClean="0">
                  <a:solidFill>
                    <a:schemeClr val="bg1"/>
                  </a:solidFill>
                  <a:latin typeface="EC Square Sans Pro Light" panose="020B0506000000020004" pitchFamily="34" charset="0"/>
                </a:rPr>
                <a:t>Research</a:t>
              </a:r>
              <a:r>
                <a:rPr lang="fr-BE" sz="930" b="0" i="1" dirty="0" smtClean="0">
                  <a:solidFill>
                    <a:schemeClr val="bg1"/>
                  </a:solidFill>
                  <a:latin typeface="EC Square Sans Pro Light" panose="020B0506000000020004" pitchFamily="34" charset="0"/>
                </a:rPr>
                <a:t> and Innovation </a:t>
              </a:r>
              <a:endParaRPr lang="en-GB" sz="930" b="0" i="1" dirty="0" err="1" smtClean="0">
                <a:solidFill>
                  <a:schemeClr val="bg1"/>
                </a:solidFill>
                <a:latin typeface="EC Square Sans Pro Light" panose="020B0506000000020004" pitchFamily="34" charset="0"/>
              </a:endParaRPr>
            </a:p>
          </p:txBody>
        </p:sp>
      </p:gr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04250" y="4224797"/>
            <a:ext cx="1001297" cy="1328882"/>
          </a:xfrm>
          <a:prstGeom prst="rect">
            <a:avLst/>
          </a:prstGeom>
        </p:spPr>
      </p:pic>
      <p:sp>
        <p:nvSpPr>
          <p:cNvPr id="17" name="Text Placeholder 3"/>
          <p:cNvSpPr>
            <a:spLocks noGrp="1"/>
          </p:cNvSpPr>
          <p:nvPr>
            <p:ph type="body" sz="quarter" idx="10" hasCustomPrompt="1"/>
          </p:nvPr>
        </p:nvSpPr>
        <p:spPr>
          <a:xfrm>
            <a:off x="8184423" y="5111579"/>
            <a:ext cx="3186584" cy="216000"/>
          </a:xfrm>
          <a:prstGeom prst="rect">
            <a:avLst/>
          </a:prstGeom>
        </p:spPr>
        <p:txBody>
          <a:bodyPr/>
          <a:lstStyle>
            <a:lvl1pPr marL="0" indent="0">
              <a:buNone/>
              <a:defRPr sz="1200" b="0" i="0" cap="none" baseline="0">
                <a:solidFill>
                  <a:schemeClr val="tx1"/>
                </a:solidFill>
              </a:defRPr>
            </a:lvl1pPr>
            <a:lvl5pPr>
              <a:defRPr/>
            </a:lvl5pPr>
          </a:lstStyle>
          <a:p>
            <a:pPr lvl="0"/>
            <a:r>
              <a:rPr lang="fr-BE" dirty="0" smtClean="0"/>
              <a:t>Name of the </a:t>
            </a:r>
            <a:r>
              <a:rPr lang="fr-BE" dirty="0" err="1" smtClean="0"/>
              <a:t>Event</a:t>
            </a:r>
            <a:endParaRPr lang="en-GB" dirty="0"/>
          </a:p>
        </p:txBody>
      </p:sp>
      <p:sp>
        <p:nvSpPr>
          <p:cNvPr id="23" name="Text Placeholder 3"/>
          <p:cNvSpPr>
            <a:spLocks noGrp="1"/>
          </p:cNvSpPr>
          <p:nvPr>
            <p:ph type="body" sz="quarter" idx="13" hasCustomPrompt="1"/>
          </p:nvPr>
        </p:nvSpPr>
        <p:spPr>
          <a:xfrm>
            <a:off x="8184423" y="4887597"/>
            <a:ext cx="3186584" cy="216000"/>
          </a:xfrm>
          <a:prstGeom prst="rect">
            <a:avLst/>
          </a:prstGeom>
        </p:spPr>
        <p:txBody>
          <a:bodyPr/>
          <a:lstStyle>
            <a:lvl1pPr marL="0" indent="0">
              <a:buNone/>
              <a:defRPr sz="1200" b="1" i="0" cap="all" baseline="0">
                <a:solidFill>
                  <a:schemeClr val="tx1"/>
                </a:solidFill>
              </a:defRPr>
            </a:lvl1pPr>
            <a:lvl5pPr>
              <a:defRPr/>
            </a:lvl5pPr>
          </a:lstStyle>
          <a:p>
            <a:pPr lvl="0"/>
            <a:r>
              <a:rPr lang="fr-BE" dirty="0" smtClean="0"/>
              <a:t>Speaker Name</a:t>
            </a:r>
            <a:endParaRPr lang="en-GB" dirty="0"/>
          </a:p>
        </p:txBody>
      </p:sp>
      <p:sp>
        <p:nvSpPr>
          <p:cNvPr id="25" name="Text Placeholder 3"/>
          <p:cNvSpPr>
            <a:spLocks noGrp="1"/>
          </p:cNvSpPr>
          <p:nvPr>
            <p:ph type="body" sz="quarter" idx="14" hasCustomPrompt="1"/>
          </p:nvPr>
        </p:nvSpPr>
        <p:spPr>
          <a:xfrm>
            <a:off x="8184423" y="5333115"/>
            <a:ext cx="3186584" cy="216000"/>
          </a:xfrm>
          <a:prstGeom prst="rect">
            <a:avLst/>
          </a:prstGeom>
        </p:spPr>
        <p:txBody>
          <a:bodyPr/>
          <a:lstStyle>
            <a:lvl1pPr marL="0" indent="0">
              <a:buNone/>
              <a:defRPr sz="1200" b="0" i="0" cap="none" baseline="0">
                <a:solidFill>
                  <a:schemeClr val="tx1"/>
                </a:solidFill>
              </a:defRPr>
            </a:lvl1pPr>
            <a:lvl5pPr>
              <a:defRPr/>
            </a:lvl5pPr>
          </a:lstStyle>
          <a:p>
            <a:pPr lvl="0"/>
            <a:r>
              <a:rPr lang="fr-BE" dirty="0" smtClean="0"/>
              <a:t>Date of the </a:t>
            </a:r>
            <a:r>
              <a:rPr lang="fr-BE" dirty="0" err="1" smtClean="0"/>
              <a:t>Event</a:t>
            </a:r>
            <a:endParaRPr lang="en-GB" dirty="0"/>
          </a:p>
        </p:txBody>
      </p:sp>
      <p:sp>
        <p:nvSpPr>
          <p:cNvPr id="19" name="Title 1"/>
          <p:cNvSpPr txBox="1">
            <a:spLocks/>
          </p:cNvSpPr>
          <p:nvPr userDrawn="1"/>
        </p:nvSpPr>
        <p:spPr>
          <a:xfrm>
            <a:off x="8201800" y="3023302"/>
            <a:ext cx="3255743" cy="77939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1" dirty="0" smtClean="0">
                <a:solidFill>
                  <a:schemeClr val="tx2"/>
                </a:solidFill>
              </a:rPr>
              <a:t>THE EU</a:t>
            </a:r>
            <a:br>
              <a:rPr lang="en-US" b="1" dirty="0" smtClean="0">
                <a:solidFill>
                  <a:schemeClr val="tx2"/>
                </a:solidFill>
              </a:rPr>
            </a:br>
            <a:r>
              <a:rPr lang="en-US" b="1" dirty="0" smtClean="0">
                <a:solidFill>
                  <a:schemeClr val="tx2"/>
                </a:solidFill>
              </a:rPr>
              <a:t>RESEARCH &amp; INNOVATION</a:t>
            </a:r>
          </a:p>
          <a:p>
            <a:pPr marL="0" marR="0" lvl="0" indent="0" algn="ctr" defTabSz="914400" rtl="0" eaLnBrk="1" fontAlgn="auto" latinLnBrk="0" hangingPunct="1">
              <a:lnSpc>
                <a:spcPct val="90000"/>
              </a:lnSpc>
              <a:spcBef>
                <a:spcPct val="0"/>
              </a:spcBef>
              <a:spcAft>
                <a:spcPts val="0"/>
              </a:spcAft>
              <a:buClrTx/>
              <a:buSzTx/>
              <a:buFontTx/>
              <a:buNone/>
              <a:tabLst/>
              <a:defRPr/>
            </a:pPr>
            <a:r>
              <a:rPr lang="en-US" sz="1900" b="1" spc="80" baseline="0" dirty="0" smtClean="0">
                <a:solidFill>
                  <a:schemeClr val="tx2"/>
                </a:solidFill>
              </a:rPr>
              <a:t>PROGRAMME</a:t>
            </a:r>
            <a:endParaRPr lang="en-GB" sz="1900" spc="80" baseline="0" dirty="0" smtClean="0">
              <a:solidFill>
                <a:schemeClr val="tx2"/>
              </a:solidFill>
            </a:endParaRPr>
          </a:p>
        </p:txBody>
      </p:sp>
      <p:sp>
        <p:nvSpPr>
          <p:cNvPr id="21" name="Title 1"/>
          <p:cNvSpPr txBox="1">
            <a:spLocks/>
          </p:cNvSpPr>
          <p:nvPr userDrawn="1"/>
        </p:nvSpPr>
        <p:spPr>
          <a:xfrm>
            <a:off x="8288595" y="3888150"/>
            <a:ext cx="3082412" cy="254774"/>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0" spc="70" baseline="0" dirty="0" smtClean="0"/>
              <a:t>2021 – 2027</a:t>
            </a:r>
            <a:endParaRPr lang="en-GB" b="0" spc="70" baseline="0" dirty="0"/>
          </a:p>
        </p:txBody>
      </p:sp>
      <p:cxnSp>
        <p:nvCxnSpPr>
          <p:cNvPr id="27" name="Straight Connector 26"/>
          <p:cNvCxnSpPr/>
          <p:nvPr userDrawn="1"/>
        </p:nvCxnSpPr>
        <p:spPr>
          <a:xfrm>
            <a:off x="8232291" y="4224797"/>
            <a:ext cx="324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8201800" y="2886814"/>
            <a:ext cx="324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151440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smtClean="0"/>
              <a:t>Click to edit Master </a:t>
            </a:r>
            <a:br>
              <a:rPr lang="en-US" dirty="0" smtClean="0"/>
            </a:br>
            <a:r>
              <a:rPr lang="en-US" dirty="0" smtClean="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cxnSp>
        <p:nvCxnSpPr>
          <p:cNvPr id="10" name="Straight Connector 9"/>
          <p:cNvCxnSpPr/>
          <p:nvPr userDrawn="1"/>
        </p:nvCxnSpPr>
        <p:spPr>
          <a:xfrm>
            <a:off x="1077013" y="1122363"/>
            <a:ext cx="8190973" cy="2779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03435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3058187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125096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3212996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78449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182442872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1311830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520514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1774408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1194150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smtClean="0"/>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2596163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3197442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1729018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4143014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698657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smtClean="0"/>
              <a:t>Click icon to add picture</a:t>
            </a:r>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smtClean="0"/>
              <a:t>Edit Master text styles</a:t>
            </a:r>
          </a:p>
        </p:txBody>
      </p:sp>
    </p:spTree>
    <p:extLst>
      <p:ext uri="{BB962C8B-B14F-4D97-AF65-F5344CB8AC3E}">
        <p14:creationId xmlns:p14="http://schemas.microsoft.com/office/powerpoint/2010/main" val="877009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smtClean="0"/>
              <a:t>Click icon to add picture</a:t>
            </a:r>
            <a:endParaRPr lang="en-GB" dirty="0"/>
          </a:p>
        </p:txBody>
      </p:sp>
    </p:spTree>
    <p:extLst>
      <p:ext uri="{BB962C8B-B14F-4D97-AF65-F5344CB8AC3E}">
        <p14:creationId xmlns:p14="http://schemas.microsoft.com/office/powerpoint/2010/main" val="1334329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smtClean="0"/>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smtClean="0"/>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smtClean="0"/>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smtClean="0"/>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smtClean="0"/>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smtClean="0"/>
              <a:t>Edit Master text styles</a:t>
            </a:r>
          </a:p>
        </p:txBody>
      </p:sp>
    </p:spTree>
    <p:extLst>
      <p:ext uri="{BB962C8B-B14F-4D97-AF65-F5344CB8AC3E}">
        <p14:creationId xmlns:p14="http://schemas.microsoft.com/office/powerpoint/2010/main" val="1606929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smtClean="0"/>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smtClean="0"/>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smtClean="0"/>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smtClean="0"/>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smtClean="0"/>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smtClean="0"/>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smtClean="0"/>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smtClean="0"/>
              <a:t>Edit Master text styles</a:t>
            </a:r>
          </a:p>
        </p:txBody>
      </p:sp>
    </p:spTree>
    <p:extLst>
      <p:ext uri="{BB962C8B-B14F-4D97-AF65-F5344CB8AC3E}">
        <p14:creationId xmlns:p14="http://schemas.microsoft.com/office/powerpoint/2010/main" val="2022568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smtClean="0"/>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074742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123469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 name="Picture 1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69352" y="6021388"/>
            <a:ext cx="2990849"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6131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9" name="Text Placeholder 7"/>
          <p:cNvSpPr>
            <a:spLocks noGrp="1"/>
          </p:cNvSpPr>
          <p:nvPr>
            <p:ph type="body" sz="quarter" idx="17"/>
          </p:nvPr>
        </p:nvSpPr>
        <p:spPr>
          <a:xfrm>
            <a:off x="866930" y="1368000"/>
            <a:ext cx="10486869" cy="4103410"/>
          </a:xfrm>
        </p:spPr>
        <p:txBody>
          <a:bodyPr/>
          <a:lstStyle>
            <a:lvl1pPr marL="0" indent="0" algn="l">
              <a:buNone/>
              <a:defRPr sz="2000">
                <a:solidFill>
                  <a:schemeClr val="tx1"/>
                </a:solidFill>
              </a:defRPr>
            </a:lvl1pPr>
          </a:lstStyle>
          <a:p>
            <a:endParaRPr lang="en-GB" dirty="0"/>
          </a:p>
        </p:txBody>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dirty="0" smtClean="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880541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8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6997604" cy="237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06228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716F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dirty="0"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dirty="0" smtClean="0"/>
              <a:t>Edit Master text styles</a:t>
            </a:r>
          </a:p>
        </p:txBody>
      </p:sp>
    </p:spTree>
    <p:extLst>
      <p:ext uri="{BB962C8B-B14F-4D97-AF65-F5344CB8AC3E}">
        <p14:creationId xmlns:p14="http://schemas.microsoft.com/office/powerpoint/2010/main" val="312926888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716F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dirty="0"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dirty="0" smtClean="0"/>
              <a:t>Edit Master text styles</a:t>
            </a:r>
          </a:p>
        </p:txBody>
      </p:sp>
    </p:spTree>
    <p:extLst>
      <p:ext uri="{BB962C8B-B14F-4D97-AF65-F5344CB8AC3E}">
        <p14:creationId xmlns:p14="http://schemas.microsoft.com/office/powerpoint/2010/main" val="140323020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9325099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dirty="0"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rgbClr val="716FB3"/>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rgbClr val="716FB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dirty="0" smtClean="0"/>
              <a:t>Edit Master text styles</a:t>
            </a:r>
          </a:p>
        </p:txBody>
      </p:sp>
    </p:spTree>
    <p:extLst>
      <p:ext uri="{BB962C8B-B14F-4D97-AF65-F5344CB8AC3E}">
        <p14:creationId xmlns:p14="http://schemas.microsoft.com/office/powerpoint/2010/main" val="394415525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716F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tx2"/>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5328904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bg1"/>
                </a:solidFill>
              </a:defRPr>
            </a:lvl1pPr>
          </a:lstStyle>
          <a:p>
            <a:r>
              <a:rPr lang="en-US" dirty="0" smtClean="0"/>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rgbClr val="716FB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14751282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bg1"/>
                </a:solidFill>
              </a:defRPr>
            </a:lvl1pPr>
          </a:lstStyle>
          <a:p>
            <a:r>
              <a:rPr lang="en-US" dirty="0"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Tree>
    <p:extLst>
      <p:ext uri="{BB962C8B-B14F-4D97-AF65-F5344CB8AC3E}">
        <p14:creationId xmlns:p14="http://schemas.microsoft.com/office/powerpoint/2010/main" val="34375035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rgbClr val="716F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bg1"/>
                </a:solidFill>
              </a:defRPr>
            </a:lvl1pPr>
          </a:lstStyle>
          <a:p>
            <a:r>
              <a:rPr lang="en-US" dirty="0"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Tree>
    <p:extLst>
      <p:ext uri="{BB962C8B-B14F-4D97-AF65-F5344CB8AC3E}">
        <p14:creationId xmlns:p14="http://schemas.microsoft.com/office/powerpoint/2010/main" val="163679882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rgbClr val="716FB3"/>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Tree>
    <p:extLst>
      <p:ext uri="{BB962C8B-B14F-4D97-AF65-F5344CB8AC3E}">
        <p14:creationId xmlns:p14="http://schemas.microsoft.com/office/powerpoint/2010/main" val="33656101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rgbClr val="716FB3"/>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Tree>
    <p:extLst>
      <p:ext uri="{BB962C8B-B14F-4D97-AF65-F5344CB8AC3E}">
        <p14:creationId xmlns:p14="http://schemas.microsoft.com/office/powerpoint/2010/main" val="22891317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rgbClr val="716FB3"/>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Tree>
    <p:extLst>
      <p:ext uri="{BB962C8B-B14F-4D97-AF65-F5344CB8AC3E}">
        <p14:creationId xmlns:p14="http://schemas.microsoft.com/office/powerpoint/2010/main" val="2703515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cxnSp>
        <p:nvCxnSpPr>
          <p:cNvPr id="12" name="Straight Connector 11"/>
          <p:cNvCxnSpPr/>
          <p:nvPr userDrawn="1"/>
        </p:nvCxnSpPr>
        <p:spPr>
          <a:xfrm flipH="1">
            <a:off x="838199" y="0"/>
            <a:ext cx="1" cy="1276357"/>
          </a:xfrm>
          <a:prstGeom prst="line">
            <a:avLst/>
          </a:prstGeom>
          <a:ln w="28575">
            <a:solidFill>
              <a:srgbClr val="716FB3"/>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Tree>
    <p:extLst>
      <p:ext uri="{BB962C8B-B14F-4D97-AF65-F5344CB8AC3E}">
        <p14:creationId xmlns:p14="http://schemas.microsoft.com/office/powerpoint/2010/main" val="30149923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rgbClr val="716FB3"/>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Tree>
    <p:extLst>
      <p:ext uri="{BB962C8B-B14F-4D97-AF65-F5344CB8AC3E}">
        <p14:creationId xmlns:p14="http://schemas.microsoft.com/office/powerpoint/2010/main" val="3021758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1688604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rgbClr val="716FB3"/>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Tree>
    <p:extLst>
      <p:ext uri="{BB962C8B-B14F-4D97-AF65-F5344CB8AC3E}">
        <p14:creationId xmlns:p14="http://schemas.microsoft.com/office/powerpoint/2010/main" val="24278646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rgbClr val="716FB3"/>
            </a:solidFill>
          </a:ln>
        </p:spPr>
        <p:txBody>
          <a:bodyPr/>
          <a:lstStyle/>
          <a:p>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duotone>
              <a:prstClr val="black"/>
              <a:srgbClr val="716FB3">
                <a:tint val="45000"/>
                <a:satMod val="400000"/>
              </a:srgbClr>
            </a:duotone>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rgbClr val="716FB3"/>
                </a:solidFill>
              </a:defRPr>
            </a:lvl1pPr>
          </a:lstStyle>
          <a:p>
            <a:pPr lvl="0"/>
            <a:r>
              <a:rPr lang="en-US" dirty="0" smtClean="0"/>
              <a:t>Edit Master text styles</a:t>
            </a:r>
          </a:p>
        </p:txBody>
      </p:sp>
    </p:spTree>
    <p:extLst>
      <p:ext uri="{BB962C8B-B14F-4D97-AF65-F5344CB8AC3E}">
        <p14:creationId xmlns:p14="http://schemas.microsoft.com/office/powerpoint/2010/main" val="180313807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rgbClr val="716FB3"/>
            </a:solidFill>
          </a:ln>
        </p:spPr>
        <p:txBody>
          <a:bodyPr/>
          <a:lstStyle/>
          <a:p>
            <a:endParaRPr lang="en-GB" dirty="0"/>
          </a:p>
        </p:txBody>
      </p:sp>
    </p:spTree>
    <p:extLst>
      <p:ext uri="{BB962C8B-B14F-4D97-AF65-F5344CB8AC3E}">
        <p14:creationId xmlns:p14="http://schemas.microsoft.com/office/powerpoint/2010/main" val="51906202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rgbClr val="716FB3"/>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dirty="0" smtClean="0"/>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dirty="0" smtClean="0"/>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dirty="0" smtClean="0"/>
              <a:t>Edit Master text styles</a:t>
            </a:r>
          </a:p>
        </p:txBody>
      </p:sp>
    </p:spTree>
    <p:extLst>
      <p:ext uri="{BB962C8B-B14F-4D97-AF65-F5344CB8AC3E}">
        <p14:creationId xmlns:p14="http://schemas.microsoft.com/office/powerpoint/2010/main" val="19047968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rgbClr val="716FB3"/>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dirty="0" smtClean="0"/>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dirty="0" smtClean="0"/>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dirty="0" smtClean="0"/>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dirty="0" smtClean="0"/>
              <a:t>Edit Master text styles</a:t>
            </a:r>
          </a:p>
        </p:txBody>
      </p:sp>
    </p:spTree>
    <p:extLst>
      <p:ext uri="{BB962C8B-B14F-4D97-AF65-F5344CB8AC3E}">
        <p14:creationId xmlns:p14="http://schemas.microsoft.com/office/powerpoint/2010/main" val="406794139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28934145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35024531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26391160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3490883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32237059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2588339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27490093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263987012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25547433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34524692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3219157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smtClean="0"/>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40276188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4543609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25247625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365617567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2104443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smtClean="0"/>
              <a:t>Click icon to add picture</a:t>
            </a:r>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smtClean="0"/>
              <a:t>Edit Master text styles</a:t>
            </a:r>
          </a:p>
        </p:txBody>
      </p:sp>
    </p:spTree>
    <p:extLst>
      <p:ext uri="{BB962C8B-B14F-4D97-AF65-F5344CB8AC3E}">
        <p14:creationId xmlns:p14="http://schemas.microsoft.com/office/powerpoint/2010/main" val="7338845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smtClean="0"/>
              <a:t>Click icon to add picture</a:t>
            </a:r>
            <a:endParaRPr lang="en-GB" dirty="0"/>
          </a:p>
        </p:txBody>
      </p:sp>
    </p:spTree>
    <p:extLst>
      <p:ext uri="{BB962C8B-B14F-4D97-AF65-F5344CB8AC3E}">
        <p14:creationId xmlns:p14="http://schemas.microsoft.com/office/powerpoint/2010/main" val="9118637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smtClean="0"/>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smtClean="0"/>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smtClean="0"/>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smtClean="0"/>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smtClean="0"/>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smtClean="0"/>
              <a:t>Edit Master text styles</a:t>
            </a:r>
          </a:p>
        </p:txBody>
      </p:sp>
    </p:spTree>
    <p:extLst>
      <p:ext uri="{BB962C8B-B14F-4D97-AF65-F5344CB8AC3E}">
        <p14:creationId xmlns:p14="http://schemas.microsoft.com/office/powerpoint/2010/main" val="196607333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smtClean="0"/>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smtClean="0"/>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smtClean="0"/>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smtClean="0"/>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smtClean="0"/>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smtClean="0"/>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smtClean="0"/>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smtClean="0"/>
              <a:t>Edit Master text styles</a:t>
            </a:r>
          </a:p>
        </p:txBody>
      </p:sp>
    </p:spTree>
    <p:extLst>
      <p:ext uri="{BB962C8B-B14F-4D97-AF65-F5344CB8AC3E}">
        <p14:creationId xmlns:p14="http://schemas.microsoft.com/office/powerpoint/2010/main" val="175646613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smtClean="0"/>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4270112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3046278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0CE5BF-33BC-4A9C-A792-92A1249A36DF}"/>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B7E72DEB-AF00-4677-BB0B-BA150F2B64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23490A1E-0775-4B55-8FBE-9EFBA4385D50}"/>
              </a:ext>
            </a:extLst>
          </p:cNvPr>
          <p:cNvSpPr>
            <a:spLocks noGrp="1"/>
          </p:cNvSpPr>
          <p:nvPr>
            <p:ph type="dt" sz="half" idx="10"/>
          </p:nvPr>
        </p:nvSpPr>
        <p:spPr/>
        <p:txBody>
          <a:bodyPr/>
          <a:lstStyle/>
          <a:p>
            <a:fld id="{63ED6D09-37D4-4E59-86B0-E4FD951AAF6D}" type="datetimeFigureOut">
              <a:rPr lang="it-IT" smtClean="0"/>
              <a:t>08/10/2021</a:t>
            </a:fld>
            <a:endParaRPr lang="it-IT"/>
          </a:p>
        </p:txBody>
      </p:sp>
      <p:sp>
        <p:nvSpPr>
          <p:cNvPr id="5" name="Segnaposto piè di pagina 4">
            <a:extLst>
              <a:ext uri="{FF2B5EF4-FFF2-40B4-BE49-F238E27FC236}">
                <a16:creationId xmlns:a16="http://schemas.microsoft.com/office/drawing/2014/main" id="{7AFAA1B1-E995-453D-8588-7979855FE05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A9FBB40-07BA-4298-901E-9F282A743611}"/>
              </a:ext>
            </a:extLst>
          </p:cNvPr>
          <p:cNvSpPr>
            <a:spLocks noGrp="1"/>
          </p:cNvSpPr>
          <p:nvPr>
            <p:ph type="sldNum" sz="quarter" idx="12"/>
          </p:nvPr>
        </p:nvSpPr>
        <p:spPr/>
        <p:txBody>
          <a:bodyPr/>
          <a:lstStyle/>
          <a:p>
            <a:fld id="{3A4C5B5E-3C24-44A7-80AC-754344F6ED43}" type="slidenum">
              <a:rPr lang="it-IT" smtClean="0"/>
              <a:t>‹#›</a:t>
            </a:fld>
            <a:endParaRPr lang="it-IT"/>
          </a:p>
        </p:txBody>
      </p:sp>
    </p:spTree>
    <p:extLst>
      <p:ext uri="{BB962C8B-B14F-4D97-AF65-F5344CB8AC3E}">
        <p14:creationId xmlns:p14="http://schemas.microsoft.com/office/powerpoint/2010/main" val="63308237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91868D-BC56-44D4-B599-D1DB932B547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B41529E-0FB7-4353-B2BE-3F144EA70D98}"/>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77983E3-D094-4C2F-982A-534AD56513A6}"/>
              </a:ext>
            </a:extLst>
          </p:cNvPr>
          <p:cNvSpPr>
            <a:spLocks noGrp="1"/>
          </p:cNvSpPr>
          <p:nvPr>
            <p:ph type="dt" sz="half" idx="10"/>
          </p:nvPr>
        </p:nvSpPr>
        <p:spPr/>
        <p:txBody>
          <a:bodyPr/>
          <a:lstStyle/>
          <a:p>
            <a:fld id="{63ED6D09-37D4-4E59-86B0-E4FD951AAF6D}" type="datetimeFigureOut">
              <a:rPr lang="it-IT" smtClean="0"/>
              <a:t>08/10/2021</a:t>
            </a:fld>
            <a:endParaRPr lang="it-IT"/>
          </a:p>
        </p:txBody>
      </p:sp>
      <p:sp>
        <p:nvSpPr>
          <p:cNvPr id="5" name="Segnaposto piè di pagina 4">
            <a:extLst>
              <a:ext uri="{FF2B5EF4-FFF2-40B4-BE49-F238E27FC236}">
                <a16:creationId xmlns:a16="http://schemas.microsoft.com/office/drawing/2014/main" id="{3B56A5E4-A6EB-4AF1-9D6A-75FB3D393F7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7FED594-5B7B-4ECB-B5BA-BDFABFD0C6A9}"/>
              </a:ext>
            </a:extLst>
          </p:cNvPr>
          <p:cNvSpPr>
            <a:spLocks noGrp="1"/>
          </p:cNvSpPr>
          <p:nvPr>
            <p:ph type="sldNum" sz="quarter" idx="12"/>
          </p:nvPr>
        </p:nvSpPr>
        <p:spPr/>
        <p:txBody>
          <a:bodyPr/>
          <a:lstStyle/>
          <a:p>
            <a:fld id="{3A4C5B5E-3C24-44A7-80AC-754344F6ED43}" type="slidenum">
              <a:rPr lang="it-IT" smtClean="0"/>
              <a:t>‹#›</a:t>
            </a:fld>
            <a:endParaRPr lang="it-IT"/>
          </a:p>
        </p:txBody>
      </p:sp>
    </p:spTree>
    <p:extLst>
      <p:ext uri="{BB962C8B-B14F-4D97-AF65-F5344CB8AC3E}">
        <p14:creationId xmlns:p14="http://schemas.microsoft.com/office/powerpoint/2010/main" val="269028470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DD46D2-36D8-4889-A72C-2DA1379811E3}"/>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7F05890A-5D2F-472E-BA04-D36AC82222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CB677DAB-C3B6-4CE5-9782-148A3D28CEE3}"/>
              </a:ext>
            </a:extLst>
          </p:cNvPr>
          <p:cNvSpPr>
            <a:spLocks noGrp="1"/>
          </p:cNvSpPr>
          <p:nvPr>
            <p:ph type="dt" sz="half" idx="10"/>
          </p:nvPr>
        </p:nvSpPr>
        <p:spPr/>
        <p:txBody>
          <a:bodyPr/>
          <a:lstStyle/>
          <a:p>
            <a:fld id="{63ED6D09-37D4-4E59-86B0-E4FD951AAF6D}" type="datetimeFigureOut">
              <a:rPr lang="it-IT" smtClean="0"/>
              <a:t>08/10/2021</a:t>
            </a:fld>
            <a:endParaRPr lang="it-IT"/>
          </a:p>
        </p:txBody>
      </p:sp>
      <p:sp>
        <p:nvSpPr>
          <p:cNvPr id="5" name="Segnaposto piè di pagina 4">
            <a:extLst>
              <a:ext uri="{FF2B5EF4-FFF2-40B4-BE49-F238E27FC236}">
                <a16:creationId xmlns:a16="http://schemas.microsoft.com/office/drawing/2014/main" id="{AB992CDF-CF3B-4E35-AAA5-D4279B19D9C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590D27D-7DF6-4A7A-961B-AAAE9B066BB6}"/>
              </a:ext>
            </a:extLst>
          </p:cNvPr>
          <p:cNvSpPr>
            <a:spLocks noGrp="1"/>
          </p:cNvSpPr>
          <p:nvPr>
            <p:ph type="sldNum" sz="quarter" idx="12"/>
          </p:nvPr>
        </p:nvSpPr>
        <p:spPr/>
        <p:txBody>
          <a:bodyPr/>
          <a:lstStyle/>
          <a:p>
            <a:fld id="{3A4C5B5E-3C24-44A7-80AC-754344F6ED43}" type="slidenum">
              <a:rPr lang="it-IT" smtClean="0"/>
              <a:t>‹#›</a:t>
            </a:fld>
            <a:endParaRPr lang="it-IT"/>
          </a:p>
        </p:txBody>
      </p:sp>
    </p:spTree>
    <p:extLst>
      <p:ext uri="{BB962C8B-B14F-4D97-AF65-F5344CB8AC3E}">
        <p14:creationId xmlns:p14="http://schemas.microsoft.com/office/powerpoint/2010/main" val="202719545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F9A6E1-022F-48A2-B46D-FA83DD264D2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2F30C17-DC77-4955-84F0-63972875BE23}"/>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D235C825-5E36-4DA8-A3E9-15C13C6000CA}"/>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D46C58FA-0AE8-4DF6-B136-0D8E0B5B78E3}"/>
              </a:ext>
            </a:extLst>
          </p:cNvPr>
          <p:cNvSpPr>
            <a:spLocks noGrp="1"/>
          </p:cNvSpPr>
          <p:nvPr>
            <p:ph type="dt" sz="half" idx="10"/>
          </p:nvPr>
        </p:nvSpPr>
        <p:spPr/>
        <p:txBody>
          <a:bodyPr/>
          <a:lstStyle/>
          <a:p>
            <a:fld id="{63ED6D09-37D4-4E59-86B0-E4FD951AAF6D}" type="datetimeFigureOut">
              <a:rPr lang="it-IT" smtClean="0"/>
              <a:t>08/10/2021</a:t>
            </a:fld>
            <a:endParaRPr lang="it-IT"/>
          </a:p>
        </p:txBody>
      </p:sp>
      <p:sp>
        <p:nvSpPr>
          <p:cNvPr id="6" name="Segnaposto piè di pagina 5">
            <a:extLst>
              <a:ext uri="{FF2B5EF4-FFF2-40B4-BE49-F238E27FC236}">
                <a16:creationId xmlns:a16="http://schemas.microsoft.com/office/drawing/2014/main" id="{1D8FC513-3B50-48D7-8B5E-3755FA83A52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5E4C087-C23C-4E46-8F38-FBA4E31830AD}"/>
              </a:ext>
            </a:extLst>
          </p:cNvPr>
          <p:cNvSpPr>
            <a:spLocks noGrp="1"/>
          </p:cNvSpPr>
          <p:nvPr>
            <p:ph type="sldNum" sz="quarter" idx="12"/>
          </p:nvPr>
        </p:nvSpPr>
        <p:spPr/>
        <p:txBody>
          <a:bodyPr/>
          <a:lstStyle/>
          <a:p>
            <a:fld id="{3A4C5B5E-3C24-44A7-80AC-754344F6ED43}" type="slidenum">
              <a:rPr lang="it-IT" smtClean="0"/>
              <a:t>‹#›</a:t>
            </a:fld>
            <a:endParaRPr lang="it-IT"/>
          </a:p>
        </p:txBody>
      </p:sp>
    </p:spTree>
    <p:extLst>
      <p:ext uri="{BB962C8B-B14F-4D97-AF65-F5344CB8AC3E}">
        <p14:creationId xmlns:p14="http://schemas.microsoft.com/office/powerpoint/2010/main" val="515561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smtClean="0"/>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280383927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E6DF27-9543-4989-97E6-E93A524D28CE}"/>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7F0FDC3-08C6-4E8F-9219-B7BB56A930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6F2929B3-8749-4E0A-B2C0-C2300D9D5A84}"/>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70F034B3-102C-4277-827A-68EFE4B7C1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01BB04AE-3941-4801-8BDA-E61ED9640797}"/>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AA7F3C9F-EFCD-4DF8-8035-F33F73122723}"/>
              </a:ext>
            </a:extLst>
          </p:cNvPr>
          <p:cNvSpPr>
            <a:spLocks noGrp="1"/>
          </p:cNvSpPr>
          <p:nvPr>
            <p:ph type="dt" sz="half" idx="10"/>
          </p:nvPr>
        </p:nvSpPr>
        <p:spPr/>
        <p:txBody>
          <a:bodyPr/>
          <a:lstStyle/>
          <a:p>
            <a:fld id="{63ED6D09-37D4-4E59-86B0-E4FD951AAF6D}" type="datetimeFigureOut">
              <a:rPr lang="it-IT" smtClean="0"/>
              <a:t>08/10/2021</a:t>
            </a:fld>
            <a:endParaRPr lang="it-IT"/>
          </a:p>
        </p:txBody>
      </p:sp>
      <p:sp>
        <p:nvSpPr>
          <p:cNvPr id="8" name="Segnaposto piè di pagina 7">
            <a:extLst>
              <a:ext uri="{FF2B5EF4-FFF2-40B4-BE49-F238E27FC236}">
                <a16:creationId xmlns:a16="http://schemas.microsoft.com/office/drawing/2014/main" id="{494BE5EC-FF8B-4828-A6C5-8ADA9E06452B}"/>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0BB0B38B-B58C-48B6-9635-68923A9FA742}"/>
              </a:ext>
            </a:extLst>
          </p:cNvPr>
          <p:cNvSpPr>
            <a:spLocks noGrp="1"/>
          </p:cNvSpPr>
          <p:nvPr>
            <p:ph type="sldNum" sz="quarter" idx="12"/>
          </p:nvPr>
        </p:nvSpPr>
        <p:spPr/>
        <p:txBody>
          <a:bodyPr/>
          <a:lstStyle/>
          <a:p>
            <a:fld id="{3A4C5B5E-3C24-44A7-80AC-754344F6ED43}" type="slidenum">
              <a:rPr lang="it-IT" smtClean="0"/>
              <a:t>‹#›</a:t>
            </a:fld>
            <a:endParaRPr lang="it-IT"/>
          </a:p>
        </p:txBody>
      </p:sp>
    </p:spTree>
    <p:extLst>
      <p:ext uri="{BB962C8B-B14F-4D97-AF65-F5344CB8AC3E}">
        <p14:creationId xmlns:p14="http://schemas.microsoft.com/office/powerpoint/2010/main" val="263075596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C365EF-2C33-4CD1-AA86-04D3EDCD80C2}"/>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1C97C2CA-A88F-4B32-8144-F258E4B060FE}"/>
              </a:ext>
            </a:extLst>
          </p:cNvPr>
          <p:cNvSpPr>
            <a:spLocks noGrp="1"/>
          </p:cNvSpPr>
          <p:nvPr>
            <p:ph type="dt" sz="half" idx="10"/>
          </p:nvPr>
        </p:nvSpPr>
        <p:spPr/>
        <p:txBody>
          <a:bodyPr/>
          <a:lstStyle/>
          <a:p>
            <a:fld id="{63ED6D09-37D4-4E59-86B0-E4FD951AAF6D}" type="datetimeFigureOut">
              <a:rPr lang="it-IT" smtClean="0"/>
              <a:t>08/10/2021</a:t>
            </a:fld>
            <a:endParaRPr lang="it-IT"/>
          </a:p>
        </p:txBody>
      </p:sp>
      <p:sp>
        <p:nvSpPr>
          <p:cNvPr id="4" name="Segnaposto piè di pagina 3">
            <a:extLst>
              <a:ext uri="{FF2B5EF4-FFF2-40B4-BE49-F238E27FC236}">
                <a16:creationId xmlns:a16="http://schemas.microsoft.com/office/drawing/2014/main" id="{98847EE2-789B-4CDE-962E-2EA855510568}"/>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195C6BAF-C59A-420D-AA7F-F59EF5D63E02}"/>
              </a:ext>
            </a:extLst>
          </p:cNvPr>
          <p:cNvSpPr>
            <a:spLocks noGrp="1"/>
          </p:cNvSpPr>
          <p:nvPr>
            <p:ph type="sldNum" sz="quarter" idx="12"/>
          </p:nvPr>
        </p:nvSpPr>
        <p:spPr/>
        <p:txBody>
          <a:bodyPr/>
          <a:lstStyle/>
          <a:p>
            <a:fld id="{3A4C5B5E-3C24-44A7-80AC-754344F6ED43}" type="slidenum">
              <a:rPr lang="it-IT" smtClean="0"/>
              <a:t>‹#›</a:t>
            </a:fld>
            <a:endParaRPr lang="it-IT"/>
          </a:p>
        </p:txBody>
      </p:sp>
    </p:spTree>
    <p:extLst>
      <p:ext uri="{BB962C8B-B14F-4D97-AF65-F5344CB8AC3E}">
        <p14:creationId xmlns:p14="http://schemas.microsoft.com/office/powerpoint/2010/main" val="89694852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C066275E-62E5-4A18-AD43-A8E422CB9428}"/>
              </a:ext>
            </a:extLst>
          </p:cNvPr>
          <p:cNvSpPr>
            <a:spLocks noGrp="1"/>
          </p:cNvSpPr>
          <p:nvPr>
            <p:ph type="dt" sz="half" idx="10"/>
          </p:nvPr>
        </p:nvSpPr>
        <p:spPr/>
        <p:txBody>
          <a:bodyPr/>
          <a:lstStyle/>
          <a:p>
            <a:fld id="{63ED6D09-37D4-4E59-86B0-E4FD951AAF6D}" type="datetimeFigureOut">
              <a:rPr lang="it-IT" smtClean="0"/>
              <a:t>08/10/2021</a:t>
            </a:fld>
            <a:endParaRPr lang="it-IT"/>
          </a:p>
        </p:txBody>
      </p:sp>
      <p:sp>
        <p:nvSpPr>
          <p:cNvPr id="3" name="Segnaposto piè di pagina 2">
            <a:extLst>
              <a:ext uri="{FF2B5EF4-FFF2-40B4-BE49-F238E27FC236}">
                <a16:creationId xmlns:a16="http://schemas.microsoft.com/office/drawing/2014/main" id="{CC380B0C-168C-446B-80A4-4D3FC2857032}"/>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685DC847-46EE-48CC-98F4-C10B4E528FAF}"/>
              </a:ext>
            </a:extLst>
          </p:cNvPr>
          <p:cNvSpPr>
            <a:spLocks noGrp="1"/>
          </p:cNvSpPr>
          <p:nvPr>
            <p:ph type="sldNum" sz="quarter" idx="12"/>
          </p:nvPr>
        </p:nvSpPr>
        <p:spPr/>
        <p:txBody>
          <a:bodyPr/>
          <a:lstStyle/>
          <a:p>
            <a:fld id="{3A4C5B5E-3C24-44A7-80AC-754344F6ED43}" type="slidenum">
              <a:rPr lang="it-IT" smtClean="0"/>
              <a:t>‹#›</a:t>
            </a:fld>
            <a:endParaRPr lang="it-IT"/>
          </a:p>
        </p:txBody>
      </p:sp>
    </p:spTree>
    <p:extLst>
      <p:ext uri="{BB962C8B-B14F-4D97-AF65-F5344CB8AC3E}">
        <p14:creationId xmlns:p14="http://schemas.microsoft.com/office/powerpoint/2010/main" val="268652967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11FDE7-0708-4793-950F-F42387331F7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DB4643B-95F0-4370-BF40-2B6DF76EC2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2859D25D-F930-4B60-933C-DAD347C264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625C79D-8F62-41AD-BD76-58BB9E3348C8}"/>
              </a:ext>
            </a:extLst>
          </p:cNvPr>
          <p:cNvSpPr>
            <a:spLocks noGrp="1"/>
          </p:cNvSpPr>
          <p:nvPr>
            <p:ph type="dt" sz="half" idx="10"/>
          </p:nvPr>
        </p:nvSpPr>
        <p:spPr/>
        <p:txBody>
          <a:bodyPr/>
          <a:lstStyle/>
          <a:p>
            <a:fld id="{63ED6D09-37D4-4E59-86B0-E4FD951AAF6D}" type="datetimeFigureOut">
              <a:rPr lang="it-IT" smtClean="0"/>
              <a:t>08/10/2021</a:t>
            </a:fld>
            <a:endParaRPr lang="it-IT"/>
          </a:p>
        </p:txBody>
      </p:sp>
      <p:sp>
        <p:nvSpPr>
          <p:cNvPr id="6" name="Segnaposto piè di pagina 5">
            <a:extLst>
              <a:ext uri="{FF2B5EF4-FFF2-40B4-BE49-F238E27FC236}">
                <a16:creationId xmlns:a16="http://schemas.microsoft.com/office/drawing/2014/main" id="{6B828C11-688E-45B4-AF9E-50E7492FDE9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015A571-54BF-415C-8501-17BA6B0DBB2F}"/>
              </a:ext>
            </a:extLst>
          </p:cNvPr>
          <p:cNvSpPr>
            <a:spLocks noGrp="1"/>
          </p:cNvSpPr>
          <p:nvPr>
            <p:ph type="sldNum" sz="quarter" idx="12"/>
          </p:nvPr>
        </p:nvSpPr>
        <p:spPr/>
        <p:txBody>
          <a:bodyPr/>
          <a:lstStyle/>
          <a:p>
            <a:fld id="{3A4C5B5E-3C24-44A7-80AC-754344F6ED43}" type="slidenum">
              <a:rPr lang="it-IT" smtClean="0"/>
              <a:t>‹#›</a:t>
            </a:fld>
            <a:endParaRPr lang="it-IT"/>
          </a:p>
        </p:txBody>
      </p:sp>
    </p:spTree>
    <p:extLst>
      <p:ext uri="{BB962C8B-B14F-4D97-AF65-F5344CB8AC3E}">
        <p14:creationId xmlns:p14="http://schemas.microsoft.com/office/powerpoint/2010/main" val="25796705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BEABDA-C40F-4716-8360-848B837CE22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33658837-0FBB-41B2-9A10-CC9408AF0A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022DEF6E-4D9F-40B2-8092-509461378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98580AF-D368-4D98-BBF7-BCF16005577E}"/>
              </a:ext>
            </a:extLst>
          </p:cNvPr>
          <p:cNvSpPr>
            <a:spLocks noGrp="1"/>
          </p:cNvSpPr>
          <p:nvPr>
            <p:ph type="dt" sz="half" idx="10"/>
          </p:nvPr>
        </p:nvSpPr>
        <p:spPr/>
        <p:txBody>
          <a:bodyPr/>
          <a:lstStyle/>
          <a:p>
            <a:fld id="{63ED6D09-37D4-4E59-86B0-E4FD951AAF6D}" type="datetimeFigureOut">
              <a:rPr lang="it-IT" smtClean="0"/>
              <a:t>08/10/2021</a:t>
            </a:fld>
            <a:endParaRPr lang="it-IT"/>
          </a:p>
        </p:txBody>
      </p:sp>
      <p:sp>
        <p:nvSpPr>
          <p:cNvPr id="6" name="Segnaposto piè di pagina 5">
            <a:extLst>
              <a:ext uri="{FF2B5EF4-FFF2-40B4-BE49-F238E27FC236}">
                <a16:creationId xmlns:a16="http://schemas.microsoft.com/office/drawing/2014/main" id="{5EBA8D34-E78F-4632-B16B-9826D3EC9D3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8A2C68F-8613-4D4A-81AF-35A4E4290CC7}"/>
              </a:ext>
            </a:extLst>
          </p:cNvPr>
          <p:cNvSpPr>
            <a:spLocks noGrp="1"/>
          </p:cNvSpPr>
          <p:nvPr>
            <p:ph type="sldNum" sz="quarter" idx="12"/>
          </p:nvPr>
        </p:nvSpPr>
        <p:spPr/>
        <p:txBody>
          <a:bodyPr/>
          <a:lstStyle/>
          <a:p>
            <a:fld id="{3A4C5B5E-3C24-44A7-80AC-754344F6ED43}" type="slidenum">
              <a:rPr lang="it-IT" smtClean="0"/>
              <a:t>‹#›</a:t>
            </a:fld>
            <a:endParaRPr lang="it-IT"/>
          </a:p>
        </p:txBody>
      </p:sp>
    </p:spTree>
    <p:extLst>
      <p:ext uri="{BB962C8B-B14F-4D97-AF65-F5344CB8AC3E}">
        <p14:creationId xmlns:p14="http://schemas.microsoft.com/office/powerpoint/2010/main" val="413727896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CD8985B-01BF-4F8B-8FC9-712A03D3143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A1E43B0-4410-47FB-91BD-2650C427D84A}"/>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D264538-3D93-482E-A54C-19F2C5D95471}"/>
              </a:ext>
            </a:extLst>
          </p:cNvPr>
          <p:cNvSpPr>
            <a:spLocks noGrp="1"/>
          </p:cNvSpPr>
          <p:nvPr>
            <p:ph type="dt" sz="half" idx="10"/>
          </p:nvPr>
        </p:nvSpPr>
        <p:spPr/>
        <p:txBody>
          <a:bodyPr/>
          <a:lstStyle/>
          <a:p>
            <a:fld id="{63ED6D09-37D4-4E59-86B0-E4FD951AAF6D}" type="datetimeFigureOut">
              <a:rPr lang="it-IT" smtClean="0"/>
              <a:t>08/10/2021</a:t>
            </a:fld>
            <a:endParaRPr lang="it-IT"/>
          </a:p>
        </p:txBody>
      </p:sp>
      <p:sp>
        <p:nvSpPr>
          <p:cNvPr id="5" name="Segnaposto piè di pagina 4">
            <a:extLst>
              <a:ext uri="{FF2B5EF4-FFF2-40B4-BE49-F238E27FC236}">
                <a16:creationId xmlns:a16="http://schemas.microsoft.com/office/drawing/2014/main" id="{5E5C8299-AB8D-462B-B1E2-91A60DECA19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8E0F70B-A9DB-4B49-A3C0-4FA16B8FC994}"/>
              </a:ext>
            </a:extLst>
          </p:cNvPr>
          <p:cNvSpPr>
            <a:spLocks noGrp="1"/>
          </p:cNvSpPr>
          <p:nvPr>
            <p:ph type="sldNum" sz="quarter" idx="12"/>
          </p:nvPr>
        </p:nvSpPr>
        <p:spPr/>
        <p:txBody>
          <a:bodyPr/>
          <a:lstStyle/>
          <a:p>
            <a:fld id="{3A4C5B5E-3C24-44A7-80AC-754344F6ED43}" type="slidenum">
              <a:rPr lang="it-IT" smtClean="0"/>
              <a:t>‹#›</a:t>
            </a:fld>
            <a:endParaRPr lang="it-IT"/>
          </a:p>
        </p:txBody>
      </p:sp>
    </p:spTree>
    <p:extLst>
      <p:ext uri="{BB962C8B-B14F-4D97-AF65-F5344CB8AC3E}">
        <p14:creationId xmlns:p14="http://schemas.microsoft.com/office/powerpoint/2010/main" val="411988838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F4F97A30-01C6-4947-962F-1BB742BFA897}"/>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34B173F-74BD-4C28-97BB-477F57FF5851}"/>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C281074-7939-4F49-A0B9-A060CF6F6F8F}"/>
              </a:ext>
            </a:extLst>
          </p:cNvPr>
          <p:cNvSpPr>
            <a:spLocks noGrp="1"/>
          </p:cNvSpPr>
          <p:nvPr>
            <p:ph type="dt" sz="half" idx="10"/>
          </p:nvPr>
        </p:nvSpPr>
        <p:spPr/>
        <p:txBody>
          <a:bodyPr/>
          <a:lstStyle/>
          <a:p>
            <a:fld id="{63ED6D09-37D4-4E59-86B0-E4FD951AAF6D}" type="datetimeFigureOut">
              <a:rPr lang="it-IT" smtClean="0"/>
              <a:t>08/10/2021</a:t>
            </a:fld>
            <a:endParaRPr lang="it-IT"/>
          </a:p>
        </p:txBody>
      </p:sp>
      <p:sp>
        <p:nvSpPr>
          <p:cNvPr id="5" name="Segnaposto piè di pagina 4">
            <a:extLst>
              <a:ext uri="{FF2B5EF4-FFF2-40B4-BE49-F238E27FC236}">
                <a16:creationId xmlns:a16="http://schemas.microsoft.com/office/drawing/2014/main" id="{36BF53E3-6EF4-4664-8EB0-1185BB18EBC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A51D10A-391F-471D-BF34-0FE9EB0BF464}"/>
              </a:ext>
            </a:extLst>
          </p:cNvPr>
          <p:cNvSpPr>
            <a:spLocks noGrp="1"/>
          </p:cNvSpPr>
          <p:nvPr>
            <p:ph type="sldNum" sz="quarter" idx="12"/>
          </p:nvPr>
        </p:nvSpPr>
        <p:spPr/>
        <p:txBody>
          <a:bodyPr/>
          <a:lstStyle/>
          <a:p>
            <a:fld id="{3A4C5B5E-3C24-44A7-80AC-754344F6ED43}" type="slidenum">
              <a:rPr lang="it-IT" smtClean="0"/>
              <a:t>‹#›</a:t>
            </a:fld>
            <a:endParaRPr lang="it-IT"/>
          </a:p>
        </p:txBody>
      </p:sp>
    </p:spTree>
    <p:extLst>
      <p:ext uri="{BB962C8B-B14F-4D97-AF65-F5344CB8AC3E}">
        <p14:creationId xmlns:p14="http://schemas.microsoft.com/office/powerpoint/2010/main" val="10615718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dirty="0"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dirty="0" smtClean="0"/>
              <a:t>Edit Master text styles</a:t>
            </a:r>
          </a:p>
        </p:txBody>
      </p:sp>
    </p:spTree>
    <p:extLst>
      <p:ext uri="{BB962C8B-B14F-4D97-AF65-F5344CB8AC3E}">
        <p14:creationId xmlns:p14="http://schemas.microsoft.com/office/powerpoint/2010/main" val="266055377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dirty="0"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dirty="0" smtClean="0"/>
              <a:t>Edit Master text styles</a:t>
            </a:r>
          </a:p>
        </p:txBody>
      </p:sp>
    </p:spTree>
    <p:extLst>
      <p:ext uri="{BB962C8B-B14F-4D97-AF65-F5344CB8AC3E}">
        <p14:creationId xmlns:p14="http://schemas.microsoft.com/office/powerpoint/2010/main" val="411311356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dirty="0"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dirty="0" smtClean="0"/>
              <a:t>Edit Master text styles</a:t>
            </a:r>
          </a:p>
        </p:txBody>
      </p:sp>
    </p:spTree>
    <p:extLst>
      <p:ext uri="{BB962C8B-B14F-4D97-AF65-F5344CB8AC3E}">
        <p14:creationId xmlns:p14="http://schemas.microsoft.com/office/powerpoint/2010/main" val="303380885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image" Target="../media/image1.png"/><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theme" Target="../theme/theme3.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 Type="http://schemas.openxmlformats.org/officeDocument/2006/relationships/slideLayout" Target="../slideLayouts/slideLayout50.xml"/><Relationship Id="rId21" Type="http://schemas.openxmlformats.org/officeDocument/2006/relationships/image" Target="../media/image1.png"/><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theme" Target="../theme/theme4.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slideLayout" Target="../slideLayouts/slideLayout84.xml"/><Relationship Id="rId3" Type="http://schemas.openxmlformats.org/officeDocument/2006/relationships/slideLayout" Target="../slideLayouts/slideLayout69.xml"/><Relationship Id="rId21" Type="http://schemas.openxmlformats.org/officeDocument/2006/relationships/image" Target="../media/image1.png"/><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theme" Target="../theme/theme5.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19" Type="http://schemas.openxmlformats.org/officeDocument/2006/relationships/slideLayout" Target="../slideLayouts/slideLayout85.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6.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slideLayout" Target="../slideLayouts/slideLayout114.xml"/><Relationship Id="rId3" Type="http://schemas.openxmlformats.org/officeDocument/2006/relationships/slideLayout" Target="../slideLayouts/slideLayout99.xml"/><Relationship Id="rId21" Type="http://schemas.openxmlformats.org/officeDocument/2006/relationships/theme" Target="../theme/theme7.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20" Type="http://schemas.openxmlformats.org/officeDocument/2006/relationships/slideLayout" Target="../slideLayouts/slideLayout116.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10" Type="http://schemas.openxmlformats.org/officeDocument/2006/relationships/slideLayout" Target="../slideLayouts/slideLayout106.xml"/><Relationship Id="rId19" Type="http://schemas.openxmlformats.org/officeDocument/2006/relationships/slideLayout" Target="../slideLayouts/slideLayout115.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49" r:id="rId4"/>
    <p:sldLayoutId id="2147483651" r:id="rId5"/>
    <p:sldLayoutId id="2147483669" r:id="rId6"/>
    <p:sldLayoutId id="2147483670" r:id="rId7"/>
    <p:sldLayoutId id="2147483650" r:id="rId8"/>
    <p:sldLayoutId id="2147483660" r:id="rId9"/>
    <p:sldLayoutId id="2147483652" r:id="rId10"/>
    <p:sldLayoutId id="2147483661" r:id="rId11"/>
    <p:sldLayoutId id="2147483653" r:id="rId12"/>
    <p:sldLayoutId id="2147483654" r:id="rId13"/>
    <p:sldLayoutId id="2147483659" r:id="rId14"/>
    <p:sldLayoutId id="2147483658" r:id="rId15"/>
    <p:sldLayoutId id="2147483666" r:id="rId16"/>
    <p:sldLayoutId id="2147483667" r:id="rId17"/>
    <p:sldLayoutId id="2147483668" r:id="rId18"/>
    <p:sldLayoutId id="2147483655" r:id="rId19"/>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872557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24"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356660321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8" name="Picture 7"/>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375479195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Lst>
  <p:hf sldNum="0" hdr="0" ftr="0" dt="0"/>
  <p:txStyles>
    <p:titleStyle>
      <a:lvl1pPr algn="l" defTabSz="914400" rtl="0" eaLnBrk="1" latinLnBrk="0" hangingPunct="1">
        <a:lnSpc>
          <a:spcPct val="90000"/>
        </a:lnSpc>
        <a:spcBef>
          <a:spcPct val="0"/>
        </a:spcBef>
        <a:buNone/>
        <a:defRPr sz="4000" kern="1200">
          <a:solidFill>
            <a:srgbClr val="716FB3"/>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rgbClr val="716FB3"/>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716FB3"/>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716FB3"/>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716FB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716FB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3569717289"/>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DA0D198D-7374-41EA-A193-1CA67E1F73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A29166A-7EF3-42C6-AD8B-2A9420A32C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0C77D4B-F22C-4F69-8D80-D7A62FC922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ED6D09-37D4-4E59-86B0-E4FD951AAF6D}" type="datetimeFigureOut">
              <a:rPr lang="it-IT" smtClean="0"/>
              <a:t>08/10/2021</a:t>
            </a:fld>
            <a:endParaRPr lang="it-IT"/>
          </a:p>
        </p:txBody>
      </p:sp>
      <p:sp>
        <p:nvSpPr>
          <p:cNvPr id="5" name="Segnaposto piè di pagina 4">
            <a:extLst>
              <a:ext uri="{FF2B5EF4-FFF2-40B4-BE49-F238E27FC236}">
                <a16:creationId xmlns:a16="http://schemas.microsoft.com/office/drawing/2014/main" id="{AEE11A15-A5DB-4647-961A-ABB94F727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0D8F7DF6-726B-464B-91E3-0475ADFAB7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4C5B5E-3C24-44A7-80AC-754344F6ED43}" type="slidenum">
              <a:rPr lang="it-IT" smtClean="0"/>
              <a:t>‹#›</a:t>
            </a:fld>
            <a:endParaRPr lang="it-IT"/>
          </a:p>
        </p:txBody>
      </p:sp>
    </p:spTree>
    <p:extLst>
      <p:ext uri="{BB962C8B-B14F-4D97-AF65-F5344CB8AC3E}">
        <p14:creationId xmlns:p14="http://schemas.microsoft.com/office/powerpoint/2010/main" val="433078367"/>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22"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3241151026"/>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 id="2147483799" r:id="rId18"/>
    <p:sldLayoutId id="2147483800" r:id="rId19"/>
    <p:sldLayoutId id="2147483801" r:id="rId20"/>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86.xml"/></Relationships>
</file>

<file path=ppt/slides/_rels/slide10.xml.rels><?xml version="1.0" encoding="UTF-8" standalone="yes"?>
<Relationships xmlns="http://schemas.openxmlformats.org/package/2006/relationships"><Relationship Id="rId3" Type="http://schemas.openxmlformats.org/officeDocument/2006/relationships/hyperlink" Target="https://creativesunite.eu/" TargetMode="External"/><Relationship Id="rId2" Type="http://schemas.openxmlformats.org/officeDocument/2006/relationships/notesSlide" Target="../notesSlides/notesSlide1.xml"/><Relationship Id="rId1" Type="http://schemas.openxmlformats.org/officeDocument/2006/relationships/slideLayout" Target="../slideLayouts/slideLayout113.xml"/></Relationships>
</file>

<file path=ppt/slides/_rels/slide1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15.xml"/></Relationships>
</file>

<file path=ppt/slides/_rels/slide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15.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6.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fif"/><Relationship Id="rId1" Type="http://schemas.openxmlformats.org/officeDocument/2006/relationships/slideLayout" Target="../slideLayouts/slideLayout76.xml"/></Relationships>
</file>

<file path=ppt/slides/_rels/slide15.xml.rels><?xml version="1.0" encoding="UTF-8" standalone="yes"?>
<Relationships xmlns="http://schemas.openxmlformats.org/package/2006/relationships"><Relationship Id="rId3" Type="http://schemas.openxmlformats.org/officeDocument/2006/relationships/image" Target="../media/image36.jfif"/><Relationship Id="rId2" Type="http://schemas.openxmlformats.org/officeDocument/2006/relationships/image" Target="../media/image35.jpg"/><Relationship Id="rId1" Type="http://schemas.openxmlformats.org/officeDocument/2006/relationships/slideLayout" Target="../slideLayouts/slideLayout76.xml"/><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55.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hyperlink" Target="https://ec.europa.eu/info/funding-tenders/opportunities/docs/2021-2027/horizon/wp-call/2021-2022/wp-5-culture-creativity-and-inclusive-society_horizon-2021-2022_en.pdf"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ec.europa.eu/culture/cultural-heritage/funding-opportunities-cultural-heritage" TargetMode="External"/><Relationship Id="rId2" Type="http://schemas.openxmlformats.org/officeDocument/2006/relationships/image" Target="../media/image20.jpg"/><Relationship Id="rId1" Type="http://schemas.openxmlformats.org/officeDocument/2006/relationships/slideLayout" Target="../slideLayouts/slideLayout86.xml"/><Relationship Id="rId4" Type="http://schemas.openxmlformats.org/officeDocument/2006/relationships/image" Target="../media/image2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86.xml"/></Relationships>
</file>

<file path=ppt/slides/_rels/slide23.xml.rels><?xml version="1.0" encoding="UTF-8" standalone="yes"?>
<Relationships xmlns="http://schemas.openxmlformats.org/package/2006/relationships"><Relationship Id="rId3" Type="http://schemas.openxmlformats.org/officeDocument/2006/relationships/hyperlink" Target="https://www.europarl.europa.eu/doceo/document/TA-9-2021-0008_EN.html" TargetMode="External"/><Relationship Id="rId2" Type="http://schemas.openxmlformats.org/officeDocument/2006/relationships/image" Target="../media/image20.jpg"/><Relationship Id="rId1" Type="http://schemas.openxmlformats.org/officeDocument/2006/relationships/slideLayout" Target="../slideLayouts/slideLayout86.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0.jpg"/><Relationship Id="rId1" Type="http://schemas.openxmlformats.org/officeDocument/2006/relationships/slideLayout" Target="../slideLayouts/slideLayout8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2.xml"/></Relationships>
</file>

<file path=ppt/slides/_rels/slide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86.xml"/></Relationships>
</file>

<file path=ppt/slides/_rels/slide4.xml.rels><?xml version="1.0" encoding="UTF-8" standalone="yes"?>
<Relationships xmlns="http://schemas.openxmlformats.org/package/2006/relationships"><Relationship Id="rId3" Type="http://schemas.openxmlformats.org/officeDocument/2006/relationships/hyperlink" Target="https://www.g20.org/wp-content/uploads/2021/07/Final-Declaration.pdf" TargetMode="External"/><Relationship Id="rId2" Type="http://schemas.openxmlformats.org/officeDocument/2006/relationships/hyperlink" Target="https://www.europarl.europa.eu/doceo/document/TA-9-2021-0008_EN.html" TargetMode="External"/><Relationship Id="rId1" Type="http://schemas.openxmlformats.org/officeDocument/2006/relationships/slideLayout" Target="../slideLayouts/slideLayout76.xml"/></Relationships>
</file>

<file path=ppt/slides/_rels/slide5.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76.xml"/></Relationships>
</file>

<file path=ppt/slides/_rels/slide6.xml.rels><?xml version="1.0" encoding="UTF-8" standalone="yes"?>
<Relationships xmlns="http://schemas.openxmlformats.org/package/2006/relationships"><Relationship Id="rId2" Type="http://schemas.openxmlformats.org/officeDocument/2006/relationships/hyperlink" Target="https://ec.europa.eu/info/business-economy-euro/recovery-coronavirus/recovery-and-resilience-facility_en" TargetMode="External"/><Relationship Id="rId1" Type="http://schemas.openxmlformats.org/officeDocument/2006/relationships/slideLayout" Target="../slideLayouts/slideLayout76.xml"/></Relationships>
</file>

<file path=ppt/slides/_rels/slide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86.xml"/></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112.xml"/><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14.xml"/><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52ACC9C5-8AE2-4371-BA4D-B9F494C51AC3}"/>
              </a:ext>
            </a:extLst>
          </p:cNvPr>
          <p:cNvSpPr>
            <a:spLocks noGrp="1"/>
          </p:cNvSpPr>
          <p:nvPr>
            <p:ph type="ctrTitle"/>
          </p:nvPr>
        </p:nvSpPr>
        <p:spPr>
          <a:xfrm>
            <a:off x="5450498" y="2215532"/>
            <a:ext cx="6607278" cy="1601173"/>
          </a:xfrm>
        </p:spPr>
        <p:txBody>
          <a:bodyPr>
            <a:normAutofit fontScale="90000"/>
          </a:bodyPr>
          <a:lstStyle/>
          <a:p>
            <a:r>
              <a:rPr lang="it-IT" sz="3400" b="1" i="1" dirty="0" err="1" smtClean="0">
                <a:solidFill>
                  <a:schemeClr val="accent2"/>
                </a:solidFill>
              </a:rPr>
              <a:t>Next</a:t>
            </a:r>
            <a:r>
              <a:rPr lang="it-IT" sz="3400" b="1" i="1" dirty="0" smtClean="0">
                <a:solidFill>
                  <a:schemeClr val="accent2"/>
                </a:solidFill>
              </a:rPr>
              <a:t> Generation EU 2021-2027</a:t>
            </a:r>
            <a:r>
              <a:rPr lang="it-IT" sz="3400" b="1" dirty="0" smtClean="0">
                <a:solidFill>
                  <a:schemeClr val="accent2"/>
                </a:solidFill>
              </a:rPr>
              <a:t>: </a:t>
            </a:r>
            <a:br>
              <a:rPr lang="it-IT" sz="3400" b="1" dirty="0" smtClean="0">
                <a:solidFill>
                  <a:schemeClr val="accent2"/>
                </a:solidFill>
              </a:rPr>
            </a:br>
            <a:r>
              <a:rPr lang="it-IT" sz="3400" b="1" dirty="0" smtClean="0">
                <a:solidFill>
                  <a:schemeClr val="accent2"/>
                </a:solidFill>
              </a:rPr>
              <a:t>European </a:t>
            </a:r>
            <a:r>
              <a:rPr lang="it-IT" sz="3400" b="1" dirty="0" err="1" smtClean="0">
                <a:solidFill>
                  <a:schemeClr val="accent2"/>
                </a:solidFill>
              </a:rPr>
              <a:t>measures</a:t>
            </a:r>
            <a:r>
              <a:rPr lang="it-IT" sz="3400" b="1" dirty="0" smtClean="0">
                <a:solidFill>
                  <a:schemeClr val="accent2"/>
                </a:solidFill>
              </a:rPr>
              <a:t> for the </a:t>
            </a:r>
            <a:r>
              <a:rPr lang="it-IT" sz="3400" b="1" dirty="0" err="1" smtClean="0">
                <a:solidFill>
                  <a:schemeClr val="accent2"/>
                </a:solidFill>
              </a:rPr>
              <a:t>sustainable</a:t>
            </a:r>
            <a:r>
              <a:rPr lang="it-IT" sz="3400" b="1" dirty="0" smtClean="0">
                <a:solidFill>
                  <a:schemeClr val="accent2"/>
                </a:solidFill>
              </a:rPr>
              <a:t> </a:t>
            </a:r>
            <a:r>
              <a:rPr lang="it-IT" sz="3400" b="1" dirty="0" err="1" smtClean="0">
                <a:solidFill>
                  <a:schemeClr val="accent2"/>
                </a:solidFill>
              </a:rPr>
              <a:t>recovery</a:t>
            </a:r>
            <a:r>
              <a:rPr lang="it-IT" sz="3400" b="1" dirty="0" smtClean="0">
                <a:solidFill>
                  <a:schemeClr val="accent2"/>
                </a:solidFill>
              </a:rPr>
              <a:t> of culture and cultural </a:t>
            </a:r>
            <a:r>
              <a:rPr lang="it-IT" sz="3400" b="1" dirty="0" err="1" smtClean="0">
                <a:solidFill>
                  <a:schemeClr val="accent2"/>
                </a:solidFill>
              </a:rPr>
              <a:t>heritage</a:t>
            </a:r>
            <a:r>
              <a:rPr lang="it-IT" sz="3400" b="1" dirty="0" smtClean="0">
                <a:solidFill>
                  <a:schemeClr val="accent2"/>
                </a:solidFill>
              </a:rPr>
              <a:t> </a:t>
            </a:r>
            <a:endParaRPr lang="it-IT" sz="3400" b="1" dirty="0">
              <a:solidFill>
                <a:schemeClr val="accent2"/>
              </a:solidFill>
            </a:endParaRPr>
          </a:p>
        </p:txBody>
      </p:sp>
      <p:sp>
        <p:nvSpPr>
          <p:cNvPr id="5" name="Sottotitolo 4">
            <a:extLst>
              <a:ext uri="{FF2B5EF4-FFF2-40B4-BE49-F238E27FC236}">
                <a16:creationId xmlns:a16="http://schemas.microsoft.com/office/drawing/2014/main" id="{1D141601-9C90-43EF-A787-5D3ABA971F4D}"/>
              </a:ext>
            </a:extLst>
          </p:cNvPr>
          <p:cNvSpPr>
            <a:spLocks noGrp="1"/>
          </p:cNvSpPr>
          <p:nvPr>
            <p:ph type="subTitle" idx="1"/>
          </p:nvPr>
        </p:nvSpPr>
        <p:spPr>
          <a:xfrm>
            <a:off x="4807975" y="4191975"/>
            <a:ext cx="7541342" cy="1655762"/>
          </a:xfrm>
        </p:spPr>
        <p:txBody>
          <a:bodyPr/>
          <a:lstStyle/>
          <a:p>
            <a:r>
              <a:rPr lang="it-IT" dirty="0" smtClean="0"/>
              <a:t>Mariachiara Esposito, Commissione Europea</a:t>
            </a:r>
          </a:p>
          <a:p>
            <a:r>
              <a:rPr lang="it-IT" dirty="0" smtClean="0"/>
              <a:t>(DG EAC – D1: Cultural Policy Unit)</a:t>
            </a:r>
            <a:endParaRPr lang="it-IT" dirty="0"/>
          </a:p>
        </p:txBody>
      </p:sp>
    </p:spTree>
    <p:extLst>
      <p:ext uri="{BB962C8B-B14F-4D97-AF65-F5344CB8AC3E}">
        <p14:creationId xmlns:p14="http://schemas.microsoft.com/office/powerpoint/2010/main" val="5727385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79975" y="-104887"/>
            <a:ext cx="11274374" cy="782357"/>
          </a:xfrm>
        </p:spPr>
        <p:txBody>
          <a:bodyPr/>
          <a:lstStyle/>
          <a:p>
            <a:r>
              <a:rPr lang="en-GB" sz="2800" b="1" dirty="0" smtClean="0"/>
              <a:t>Indicators </a:t>
            </a:r>
            <a:r>
              <a:rPr lang="en-GB" sz="2800" i="1" dirty="0" smtClean="0"/>
              <a:t>(ECDC source)</a:t>
            </a:r>
            <a:r>
              <a:rPr lang="en-GB" sz="2800" dirty="0" smtClean="0"/>
              <a:t> &amp; </a:t>
            </a:r>
            <a:r>
              <a:rPr lang="en-GB" sz="2800" b="1" dirty="0" smtClean="0"/>
              <a:t>Health </a:t>
            </a:r>
            <a:r>
              <a:rPr lang="en-GB" sz="2800" b="1" dirty="0"/>
              <a:t>protocols </a:t>
            </a:r>
            <a:r>
              <a:rPr lang="en-GB" sz="2800" b="1" dirty="0" smtClean="0"/>
              <a:t>Recommendations</a:t>
            </a:r>
            <a:endParaRPr lang="en-GB" sz="2800" dirty="0"/>
          </a:p>
        </p:txBody>
      </p:sp>
      <p:sp>
        <p:nvSpPr>
          <p:cNvPr id="14" name="Text Placeholder 13"/>
          <p:cNvSpPr>
            <a:spLocks noGrp="1"/>
          </p:cNvSpPr>
          <p:nvPr>
            <p:ph type="body" sz="quarter" idx="18"/>
          </p:nvPr>
        </p:nvSpPr>
        <p:spPr>
          <a:xfrm>
            <a:off x="-88490" y="723756"/>
            <a:ext cx="3944704" cy="1429962"/>
          </a:xfrm>
        </p:spPr>
        <p:txBody>
          <a:bodyPr/>
          <a:lstStyle/>
          <a:p>
            <a:pPr algn="ctr"/>
            <a:r>
              <a:rPr lang="en-GB" sz="1600" b="1" dirty="0" smtClean="0">
                <a:solidFill>
                  <a:srgbClr val="FF0000"/>
                </a:solidFill>
                <a:effectLst>
                  <a:outerShdw blurRad="38100" dist="38100" dir="2700000" algn="tl">
                    <a:srgbClr val="000000">
                      <a:alpha val="43137"/>
                    </a:srgbClr>
                  </a:outerShdw>
                </a:effectLst>
              </a:rPr>
              <a:t>At population level</a:t>
            </a:r>
            <a:r>
              <a:rPr lang="en-GB" sz="1600" dirty="0" smtClean="0"/>
              <a:t>:</a:t>
            </a:r>
          </a:p>
          <a:p>
            <a:pPr marL="808038" indent="-271463" algn="l">
              <a:buFont typeface="Wingdings" panose="05000000000000000000" pitchFamily="2" charset="2"/>
              <a:buChar char="Ø"/>
            </a:pPr>
            <a:r>
              <a:rPr lang="en-GB" sz="1600" b="1" i="1" dirty="0"/>
              <a:t>Viral circulation in the </a:t>
            </a:r>
            <a:r>
              <a:rPr lang="en-GB" sz="1600" b="1" i="1" dirty="0" smtClean="0"/>
              <a:t>community</a:t>
            </a:r>
          </a:p>
          <a:p>
            <a:pPr marL="808038" indent="-271463" algn="l">
              <a:buFont typeface="Wingdings" panose="05000000000000000000" pitchFamily="2" charset="2"/>
              <a:buChar char="Ø"/>
            </a:pPr>
            <a:r>
              <a:rPr lang="en-GB" sz="1600" b="1" i="1" dirty="0" smtClean="0"/>
              <a:t>Vaccination </a:t>
            </a:r>
            <a:r>
              <a:rPr lang="en-GB" sz="1600" b="1" i="1" dirty="0"/>
              <a:t>coverage</a:t>
            </a:r>
          </a:p>
          <a:p>
            <a:pPr marL="808038" indent="-271463" algn="l">
              <a:buFont typeface="Wingdings" panose="05000000000000000000" pitchFamily="2" charset="2"/>
              <a:buChar char="Ø"/>
            </a:pPr>
            <a:r>
              <a:rPr lang="en-GB" sz="1600" b="1" i="1" dirty="0"/>
              <a:t>Immunity escape </a:t>
            </a:r>
            <a:r>
              <a:rPr lang="en-GB" sz="1600" b="1" i="1" dirty="0" smtClean="0"/>
              <a:t>variants</a:t>
            </a:r>
            <a:endParaRPr lang="en-GB" sz="1600" b="1" i="1" dirty="0"/>
          </a:p>
          <a:p>
            <a:endParaRPr lang="en-GB" dirty="0"/>
          </a:p>
        </p:txBody>
      </p:sp>
      <p:sp>
        <p:nvSpPr>
          <p:cNvPr id="16" name="Text Placeholder 15"/>
          <p:cNvSpPr>
            <a:spLocks noGrp="1"/>
          </p:cNvSpPr>
          <p:nvPr>
            <p:ph type="body" sz="quarter" idx="20"/>
          </p:nvPr>
        </p:nvSpPr>
        <p:spPr>
          <a:xfrm>
            <a:off x="5622085" y="674591"/>
            <a:ext cx="6274947" cy="1845589"/>
          </a:xfrm>
        </p:spPr>
        <p:txBody>
          <a:bodyPr/>
          <a:lstStyle/>
          <a:p>
            <a:pPr algn="ctr"/>
            <a:r>
              <a:rPr lang="en-GB" sz="1600" b="1" dirty="0" smtClean="0">
                <a:solidFill>
                  <a:schemeClr val="accent4"/>
                </a:solidFill>
                <a:effectLst>
                  <a:outerShdw blurRad="38100" dist="38100" dir="2700000" algn="tl">
                    <a:srgbClr val="000000">
                      <a:alpha val="43137"/>
                    </a:srgbClr>
                  </a:outerShdw>
                </a:effectLst>
              </a:rPr>
              <a:t>                              At cultural establishments level:</a:t>
            </a:r>
          </a:p>
          <a:p>
            <a:pPr marL="2330450" indent="-265113" algn="l">
              <a:buFont typeface="Wingdings" panose="05000000000000000000" pitchFamily="2" charset="2"/>
              <a:buChar char="Ø"/>
            </a:pPr>
            <a:r>
              <a:rPr lang="en-GB" sz="1600" b="1" i="1" dirty="0" smtClean="0"/>
              <a:t>Type of Event (outdoor/indoor etc.)</a:t>
            </a:r>
            <a:endParaRPr lang="en-GB" sz="1600" b="1" i="1" dirty="0"/>
          </a:p>
          <a:p>
            <a:pPr marL="2330450" indent="-265113" algn="l">
              <a:buFont typeface="Wingdings" panose="05000000000000000000" pitchFamily="2" charset="2"/>
              <a:buChar char="Ø"/>
            </a:pPr>
            <a:r>
              <a:rPr lang="en-GB" sz="1600" b="1" i="1" dirty="0" smtClean="0"/>
              <a:t>Distribution of people (crowds; moving; seating)</a:t>
            </a:r>
            <a:endParaRPr lang="en-GB" sz="1600" b="1" i="1" dirty="0"/>
          </a:p>
          <a:p>
            <a:pPr marL="2330450" indent="-265113" algn="l">
              <a:buFont typeface="Wingdings" panose="05000000000000000000" pitchFamily="2" charset="2"/>
              <a:buChar char="Ø"/>
            </a:pPr>
            <a:r>
              <a:rPr lang="en-GB" sz="1600" b="1" i="1" dirty="0" smtClean="0"/>
              <a:t>Size of the event (complexity of potential contact tracing)</a:t>
            </a:r>
            <a:r>
              <a:rPr lang="en-GB" sz="1600" b="1" i="1" dirty="0"/>
              <a:t/>
            </a:r>
            <a:br>
              <a:rPr lang="en-GB" sz="1600" b="1" i="1" dirty="0"/>
            </a:br>
            <a:endParaRPr lang="en-GB" sz="1600" b="1" dirty="0">
              <a:solidFill>
                <a:schemeClr val="accent4"/>
              </a:solidFill>
              <a:effectLst>
                <a:outerShdw blurRad="38100" dist="38100" dir="2700000" algn="tl">
                  <a:srgbClr val="000000">
                    <a:alpha val="43137"/>
                  </a:srgbClr>
                </a:outerShdw>
              </a:effectLst>
            </a:endParaRPr>
          </a:p>
        </p:txBody>
      </p:sp>
      <p:sp>
        <p:nvSpPr>
          <p:cNvPr id="17" name="Text Placeholder 16"/>
          <p:cNvSpPr>
            <a:spLocks noGrp="1"/>
          </p:cNvSpPr>
          <p:nvPr>
            <p:ph type="body" sz="quarter" idx="21"/>
          </p:nvPr>
        </p:nvSpPr>
        <p:spPr>
          <a:xfrm>
            <a:off x="3644389" y="723756"/>
            <a:ext cx="3809231" cy="1738386"/>
          </a:xfrm>
        </p:spPr>
        <p:txBody>
          <a:bodyPr/>
          <a:lstStyle/>
          <a:p>
            <a:pPr algn="ctr"/>
            <a:r>
              <a:rPr lang="en-GB" sz="1600" b="1" dirty="0" smtClean="0">
                <a:solidFill>
                  <a:schemeClr val="accent3"/>
                </a:solidFill>
                <a:effectLst>
                  <a:outerShdw blurRad="38100" dist="38100" dir="2700000" algn="tl">
                    <a:srgbClr val="000000">
                      <a:alpha val="43137"/>
                    </a:srgbClr>
                  </a:outerShdw>
                </a:effectLst>
              </a:rPr>
              <a:t>At individual level</a:t>
            </a:r>
            <a:r>
              <a:rPr lang="en-GB" sz="1600" b="1" dirty="0" smtClean="0">
                <a:effectLst>
                  <a:outerShdw blurRad="38100" dist="38100" dir="2700000" algn="tl">
                    <a:srgbClr val="000000">
                      <a:alpha val="43137"/>
                    </a:srgbClr>
                  </a:outerShdw>
                </a:effectLst>
              </a:rPr>
              <a:t>:</a:t>
            </a:r>
          </a:p>
          <a:p>
            <a:pPr marL="342900" indent="-342900">
              <a:buFont typeface="Wingdings" panose="05000000000000000000" pitchFamily="2" charset="2"/>
              <a:buChar char="Ø"/>
            </a:pPr>
            <a:r>
              <a:rPr lang="en-GB" sz="1600" b="1" i="1" dirty="0" smtClean="0"/>
              <a:t>Age mix &amp; medical conditions</a:t>
            </a:r>
          </a:p>
          <a:p>
            <a:pPr marL="342900" indent="-342900">
              <a:buFont typeface="Wingdings" panose="05000000000000000000" pitchFamily="2" charset="2"/>
              <a:buChar char="Ø"/>
            </a:pPr>
            <a:r>
              <a:rPr lang="en-GB" sz="1600" b="1" i="1" dirty="0" smtClean="0"/>
              <a:t>Testing</a:t>
            </a:r>
            <a:r>
              <a:rPr lang="en-GB" sz="1600" b="1" i="1" dirty="0"/>
              <a:t>, vaccination status, </a:t>
            </a:r>
            <a:r>
              <a:rPr lang="en-GB" sz="1600" b="1" i="1" dirty="0" smtClean="0"/>
              <a:t>and previous </a:t>
            </a:r>
            <a:r>
              <a:rPr lang="en-GB" sz="1600" b="1" i="1" dirty="0"/>
              <a:t>infected </a:t>
            </a:r>
            <a:r>
              <a:rPr lang="en-GB" sz="1600" b="1" i="1" dirty="0" smtClean="0"/>
              <a:t>individuals</a:t>
            </a:r>
          </a:p>
          <a:p>
            <a:pPr marL="342900" indent="-342900">
              <a:buFont typeface="Wingdings" panose="05000000000000000000" pitchFamily="2" charset="2"/>
              <a:buChar char="Ø"/>
            </a:pPr>
            <a:r>
              <a:rPr lang="en-GB" sz="1600" b="1" i="1" dirty="0"/>
              <a:t>Implementation of NPI measures</a:t>
            </a:r>
            <a:r>
              <a:rPr lang="en-GB" sz="1600" b="1" i="1" dirty="0" smtClean="0"/>
              <a:t/>
            </a:r>
            <a:br>
              <a:rPr lang="en-GB" sz="1600" b="1" i="1" dirty="0" smtClean="0"/>
            </a:br>
            <a:r>
              <a:rPr lang="en-GB" sz="1600" i="1" dirty="0" smtClean="0"/>
              <a:t> </a:t>
            </a:r>
            <a:endParaRPr lang="en-GB" sz="1600" i="1" dirty="0"/>
          </a:p>
        </p:txBody>
      </p:sp>
      <p:sp>
        <p:nvSpPr>
          <p:cNvPr id="6" name="Content Placeholder 2"/>
          <p:cNvSpPr txBox="1">
            <a:spLocks/>
          </p:cNvSpPr>
          <p:nvPr/>
        </p:nvSpPr>
        <p:spPr>
          <a:xfrm>
            <a:off x="621046" y="3097408"/>
            <a:ext cx="11433303" cy="5130800"/>
          </a:xfrm>
          <a:prstGeom prst="rect">
            <a:avLst/>
          </a:prstGeom>
        </p:spPr>
        <p:txBody>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600"/>
              </a:spcAft>
              <a:buClr>
                <a:srgbClr val="034EA2"/>
              </a:buClr>
              <a:buSzTx/>
              <a:buFont typeface="Arial" panose="020B0604020202020204" pitchFamily="34" charset="0"/>
              <a:buChar char="•"/>
              <a:tabLst/>
              <a:defRPr/>
            </a:pPr>
            <a:r>
              <a:rPr kumimoji="0" lang="en-US" sz="1600" b="1" i="0" u="none" strike="noStrike" kern="1200" cap="none" spc="0" normalizeH="0" baseline="0" noProof="0" dirty="0" smtClean="0">
                <a:ln>
                  <a:noFill/>
                </a:ln>
                <a:solidFill>
                  <a:srgbClr val="FF0000"/>
                </a:solidFill>
                <a:effectLst/>
                <a:uLnTx/>
                <a:uFillTx/>
                <a:latin typeface="Arial"/>
                <a:ea typeface="+mn-ea"/>
                <a:cs typeface="+mn-cs"/>
              </a:rPr>
              <a:t>MS </a:t>
            </a:r>
            <a:r>
              <a:rPr kumimoji="0" lang="en-US" sz="1600" b="1" i="0" u="sng" strike="noStrike" kern="1200" cap="none" spc="0" normalizeH="0" baseline="0" noProof="0" dirty="0" smtClean="0">
                <a:ln>
                  <a:noFill/>
                </a:ln>
                <a:solidFill>
                  <a:srgbClr val="FF0000"/>
                </a:solidFill>
                <a:effectLst/>
                <a:uLnTx/>
                <a:uFillTx/>
                <a:latin typeface="Arial"/>
                <a:ea typeface="+mn-ea"/>
                <a:cs typeface="+mn-cs"/>
              </a:rPr>
              <a:t>strategic, phased approach</a:t>
            </a:r>
            <a:r>
              <a:rPr kumimoji="0" lang="en-US" sz="1600" b="1" i="0" u="none" strike="noStrike" kern="1200" cap="none" spc="0" normalizeH="0" baseline="0" noProof="0" dirty="0" smtClean="0">
                <a:ln>
                  <a:noFill/>
                </a:ln>
                <a:solidFill>
                  <a:srgbClr val="FF0000"/>
                </a:solidFill>
                <a:effectLst/>
                <a:uLnTx/>
                <a:uFillTx/>
                <a:latin typeface="Arial"/>
                <a:ea typeface="+mn-ea"/>
                <a:cs typeface="+mn-cs"/>
              </a:rPr>
              <a:t>, </a:t>
            </a:r>
            <a:r>
              <a:rPr kumimoji="0" lang="en-US" sz="1600" b="0" i="0" u="none" strike="noStrike" kern="1200" cap="none" spc="0" normalizeH="0" baseline="0" noProof="0" dirty="0" smtClean="0">
                <a:ln>
                  <a:noFill/>
                </a:ln>
                <a:solidFill>
                  <a:srgbClr val="FF0000"/>
                </a:solidFill>
                <a:effectLst/>
                <a:uLnTx/>
                <a:uFillTx/>
                <a:latin typeface="Arial"/>
                <a:ea typeface="+mn-ea"/>
                <a:cs typeface="+mn-cs"/>
              </a:rPr>
              <a:t>starting with </a:t>
            </a:r>
            <a:r>
              <a:rPr kumimoji="0" lang="en-US" sz="1600" b="1" i="0" u="none" strike="noStrike" kern="1200" cap="none" spc="0" normalizeH="0" baseline="0" noProof="0" dirty="0" smtClean="0">
                <a:ln>
                  <a:noFill/>
                </a:ln>
                <a:solidFill>
                  <a:srgbClr val="FF0000"/>
                </a:solidFill>
                <a:effectLst/>
                <a:uLnTx/>
                <a:uFillTx/>
                <a:latin typeface="Arial"/>
                <a:ea typeface="+mn-ea"/>
                <a:cs typeface="+mn-cs"/>
              </a:rPr>
              <a:t>gradual opening </a:t>
            </a:r>
            <a:r>
              <a:rPr kumimoji="0" lang="en-US" sz="1600" b="0" i="0" u="none" strike="noStrike" kern="1200" cap="none" spc="0" normalizeH="0" baseline="0" noProof="0" dirty="0" smtClean="0">
                <a:ln>
                  <a:noFill/>
                </a:ln>
                <a:solidFill>
                  <a:srgbClr val="FF0000"/>
                </a:solidFill>
                <a:effectLst/>
                <a:uLnTx/>
                <a:uFillTx/>
                <a:latin typeface="Arial"/>
                <a:ea typeface="+mn-ea"/>
                <a:cs typeface="+mn-cs"/>
              </a:rPr>
              <a:t>and restricted numbers of participants </a:t>
            </a:r>
          </a:p>
          <a:p>
            <a:pPr marL="228600" marR="0" lvl="0" indent="-228600" algn="l" defTabSz="914400" rtl="0" eaLnBrk="1" fontAlgn="auto" latinLnBrk="0" hangingPunct="1">
              <a:lnSpc>
                <a:spcPct val="100000"/>
              </a:lnSpc>
              <a:spcBef>
                <a:spcPts val="0"/>
              </a:spcBef>
              <a:spcAft>
                <a:spcPts val="600"/>
              </a:spcAft>
              <a:buClr>
                <a:srgbClr val="034EA2"/>
              </a:buClr>
              <a:buSzTx/>
              <a:buFont typeface="Arial" panose="020B0604020202020204" pitchFamily="34" charset="0"/>
              <a:buChar char="•"/>
              <a:tabLst/>
              <a:defRPr/>
            </a:pPr>
            <a:r>
              <a:rPr kumimoji="0" lang="en-US" sz="1600" b="1" i="0" u="none" strike="noStrike" kern="1200" cap="none" spc="0" normalizeH="0" baseline="0" noProof="0" dirty="0" smtClean="0">
                <a:ln>
                  <a:noFill/>
                </a:ln>
                <a:solidFill>
                  <a:srgbClr val="FF0000"/>
                </a:solidFill>
                <a:effectLst/>
                <a:uLnTx/>
                <a:uFillTx/>
                <a:latin typeface="Arial"/>
                <a:ea typeface="+mn-ea"/>
                <a:cs typeface="+mn-cs"/>
              </a:rPr>
              <a:t>Cultural establishments </a:t>
            </a:r>
            <a:r>
              <a:rPr kumimoji="0" lang="en-US" sz="1600" b="0" i="0" u="none" strike="noStrike" kern="1200" cap="none" spc="0" normalizeH="0" baseline="0" noProof="0" dirty="0" smtClean="0">
                <a:ln>
                  <a:noFill/>
                </a:ln>
                <a:solidFill>
                  <a:srgbClr val="FF0000"/>
                </a:solidFill>
                <a:effectLst/>
                <a:uLnTx/>
                <a:uFillTx/>
                <a:latin typeface="Arial"/>
                <a:ea typeface="+mn-ea"/>
                <a:cs typeface="+mn-cs"/>
              </a:rPr>
              <a:t>should have </a:t>
            </a:r>
            <a:r>
              <a:rPr kumimoji="0" lang="en-US" sz="1600" b="1" i="0" u="none" strike="noStrike" kern="1200" cap="none" spc="0" normalizeH="0" baseline="0" noProof="0" dirty="0" smtClean="0">
                <a:ln>
                  <a:noFill/>
                </a:ln>
                <a:solidFill>
                  <a:srgbClr val="FF0000"/>
                </a:solidFill>
                <a:effectLst/>
                <a:uLnTx/>
                <a:uFillTx/>
                <a:latin typeface="Arial"/>
                <a:ea typeface="+mn-ea"/>
                <a:cs typeface="+mn-cs"/>
              </a:rPr>
              <a:t>a </a:t>
            </a:r>
            <a:r>
              <a:rPr kumimoji="0" lang="en-US" sz="1600" b="1" i="0" u="sng" strike="noStrike" kern="1200" cap="none" spc="0" normalizeH="0" baseline="0" noProof="0" dirty="0" smtClean="0">
                <a:ln>
                  <a:noFill/>
                </a:ln>
                <a:solidFill>
                  <a:srgbClr val="FF0000"/>
                </a:solidFill>
                <a:effectLst/>
                <a:uLnTx/>
                <a:uFillTx/>
                <a:latin typeface="Arial"/>
                <a:ea typeface="+mn-ea"/>
                <a:cs typeface="+mn-cs"/>
              </a:rPr>
              <a:t>preparedness plan </a:t>
            </a:r>
          </a:p>
          <a:p>
            <a:pPr marL="228600" marR="0" lvl="0" indent="-228600" algn="l" defTabSz="914400" rtl="0" eaLnBrk="1" fontAlgn="auto" latinLnBrk="0" hangingPunct="1">
              <a:lnSpc>
                <a:spcPct val="100000"/>
              </a:lnSpc>
              <a:spcBef>
                <a:spcPts val="0"/>
              </a:spcBef>
              <a:spcAft>
                <a:spcPts val="600"/>
              </a:spcAft>
              <a:buClr>
                <a:srgbClr val="034EA2"/>
              </a:buClr>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FF0000"/>
                </a:solidFill>
                <a:effectLst/>
                <a:uLnTx/>
                <a:uFillTx/>
                <a:latin typeface="Arial"/>
                <a:ea typeface="+mn-ea"/>
                <a:cs typeface="+mn-cs"/>
              </a:rPr>
              <a:t>Employers</a:t>
            </a:r>
            <a:r>
              <a:rPr kumimoji="0" lang="en-US" sz="1600" b="0" i="0" u="none" strike="noStrike" kern="1200" cap="none" spc="0" normalizeH="0" baseline="0" noProof="0" dirty="0" smtClean="0">
                <a:ln>
                  <a:noFill/>
                </a:ln>
                <a:solidFill>
                  <a:srgbClr val="4D4D4D"/>
                </a:solidFill>
                <a:effectLst/>
                <a:uLnTx/>
                <a:uFillTx/>
                <a:latin typeface="Arial"/>
                <a:ea typeface="+mn-ea"/>
                <a:cs typeface="+mn-cs"/>
              </a:rPr>
              <a:t> in cultural establishments: NPI recommendations and </a:t>
            </a:r>
            <a:r>
              <a:rPr kumimoji="0" lang="en-US" sz="1600" b="1" i="0" u="sng" strike="noStrike" kern="1200" cap="none" spc="0" normalizeH="0" baseline="0" noProof="0" dirty="0" smtClean="0">
                <a:ln>
                  <a:noFill/>
                </a:ln>
                <a:solidFill>
                  <a:srgbClr val="FF0000"/>
                </a:solidFill>
                <a:effectLst/>
                <a:uLnTx/>
                <a:uFillTx/>
                <a:latin typeface="Arial"/>
                <a:ea typeface="+mn-ea"/>
                <a:cs typeface="+mn-cs"/>
              </a:rPr>
              <a:t>training of staff</a:t>
            </a:r>
            <a:r>
              <a:rPr kumimoji="0" lang="en-GB" sz="1600" b="1" i="0" u="none" strike="noStrike" kern="1200" cap="none" spc="0" normalizeH="0" baseline="0" noProof="0" dirty="0" smtClean="0">
                <a:ln>
                  <a:noFill/>
                </a:ln>
                <a:solidFill>
                  <a:srgbClr val="FF0000"/>
                </a:solidFill>
                <a:effectLst/>
                <a:uLnTx/>
                <a:uFillTx/>
                <a:latin typeface="Arial"/>
                <a:ea typeface="+mn-ea"/>
                <a:cs typeface="+mn-cs"/>
              </a:rPr>
              <a:t> </a:t>
            </a:r>
            <a:endParaRPr kumimoji="0" lang="en-US" sz="1600" b="1" i="0" u="none" strike="noStrike" kern="1200" cap="none" spc="0" normalizeH="0" baseline="0" noProof="0" dirty="0" smtClean="0">
              <a:ln>
                <a:noFill/>
              </a:ln>
              <a:solidFill>
                <a:srgbClr val="FF0000"/>
              </a:solidFill>
              <a:effectLst/>
              <a:uLnTx/>
              <a:uFillTx/>
              <a:latin typeface="Arial"/>
              <a:ea typeface="+mn-ea"/>
              <a:cs typeface="+mn-cs"/>
            </a:endParaRPr>
          </a:p>
          <a:p>
            <a:pPr marL="228600" marR="0" lvl="0" indent="-228600" algn="l" defTabSz="914400" rtl="0" eaLnBrk="1" fontAlgn="auto" latinLnBrk="0" hangingPunct="1">
              <a:lnSpc>
                <a:spcPct val="100000"/>
              </a:lnSpc>
              <a:spcBef>
                <a:spcPts val="0"/>
              </a:spcBef>
              <a:spcAft>
                <a:spcPts val="600"/>
              </a:spcAft>
              <a:buClr>
                <a:srgbClr val="034EA2"/>
              </a:buClr>
              <a:buSzTx/>
              <a:buFont typeface="Arial" panose="020B0604020202020204" pitchFamily="34" charset="0"/>
              <a:buChar char="•"/>
              <a:tabLst/>
              <a:defRPr/>
            </a:pPr>
            <a:r>
              <a:rPr kumimoji="0" lang="en-GB" sz="1600" b="0" i="0" u="none" strike="noStrike" kern="1200" cap="none" spc="0" normalizeH="0" baseline="0" noProof="0" dirty="0" smtClean="0">
                <a:ln>
                  <a:noFill/>
                </a:ln>
                <a:solidFill>
                  <a:srgbClr val="FF0000"/>
                </a:solidFill>
                <a:effectLst/>
                <a:uLnTx/>
                <a:uFillTx/>
                <a:latin typeface="Arial"/>
                <a:ea typeface="+mn-ea"/>
                <a:cs typeface="+mn-cs"/>
              </a:rPr>
              <a:t>Access</a:t>
            </a:r>
            <a:r>
              <a:rPr kumimoji="0" lang="en-GB" sz="1600" b="0" i="0" u="none" strike="noStrike" kern="1200" cap="none" spc="0" normalizeH="0" baseline="0" noProof="0" dirty="0" smtClean="0">
                <a:ln>
                  <a:noFill/>
                </a:ln>
                <a:solidFill>
                  <a:srgbClr val="4D4D4D"/>
                </a:solidFill>
                <a:effectLst/>
                <a:uLnTx/>
                <a:uFillTx/>
                <a:latin typeface="Arial"/>
                <a:ea typeface="+mn-ea"/>
                <a:cs typeface="+mn-cs"/>
              </a:rPr>
              <a:t> to cultural establishments: </a:t>
            </a:r>
            <a:r>
              <a:rPr kumimoji="0" lang="en-GB" sz="1600" b="1" i="0" u="none" strike="noStrike" kern="1200" cap="none" spc="0" normalizeH="0" baseline="0" noProof="0" dirty="0" smtClean="0">
                <a:ln>
                  <a:noFill/>
                </a:ln>
                <a:solidFill>
                  <a:srgbClr val="FF0000"/>
                </a:solidFill>
                <a:effectLst/>
                <a:uLnTx/>
                <a:uFillTx/>
                <a:latin typeface="Arial"/>
                <a:ea typeface="+mn-ea"/>
                <a:cs typeface="+mn-cs"/>
              </a:rPr>
              <a:t>inspired by the </a:t>
            </a:r>
            <a:r>
              <a:rPr kumimoji="0" lang="en-GB" sz="1600" b="1" i="0" u="sng" strike="noStrike" kern="1200" cap="none" spc="0" normalizeH="0" baseline="0" noProof="0" dirty="0" smtClean="0">
                <a:ln>
                  <a:noFill/>
                </a:ln>
                <a:solidFill>
                  <a:srgbClr val="FF0000"/>
                </a:solidFill>
                <a:effectLst/>
                <a:uLnTx/>
                <a:uFillTx/>
                <a:latin typeface="Arial"/>
                <a:ea typeface="+mn-ea"/>
                <a:cs typeface="+mn-cs"/>
              </a:rPr>
              <a:t>EU Digital COVID certificate</a:t>
            </a:r>
            <a:r>
              <a:rPr kumimoji="0" lang="en-GB" sz="1600" b="0" i="0" u="none" strike="noStrike" kern="1200" cap="none" spc="0" normalizeH="0" baseline="0" noProof="0" dirty="0" smtClean="0">
                <a:ln>
                  <a:noFill/>
                </a:ln>
                <a:solidFill>
                  <a:srgbClr val="4D4D4D"/>
                </a:solidFill>
                <a:effectLst/>
                <a:uLnTx/>
                <a:uFillTx/>
                <a:latin typeface="Arial"/>
                <a:ea typeface="+mn-ea"/>
                <a:cs typeface="+mn-cs"/>
              </a:rPr>
              <a:t>.</a:t>
            </a:r>
          </a:p>
          <a:p>
            <a:pPr marL="228600" marR="0" lvl="0" indent="-228600" algn="l" defTabSz="914400" rtl="0" eaLnBrk="1" fontAlgn="auto" latinLnBrk="0" hangingPunct="1">
              <a:lnSpc>
                <a:spcPct val="100000"/>
              </a:lnSpc>
              <a:spcBef>
                <a:spcPts val="0"/>
              </a:spcBef>
              <a:spcAft>
                <a:spcPts val="600"/>
              </a:spcAft>
              <a:buClr>
                <a:srgbClr val="034EA2"/>
              </a:buClr>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4D4D4D"/>
                </a:solidFill>
                <a:effectLst/>
                <a:uLnTx/>
                <a:uFillTx/>
                <a:latin typeface="Arial"/>
                <a:ea typeface="+mn-ea"/>
                <a:cs typeface="+mn-cs"/>
              </a:rPr>
              <a:t>Establishments: </a:t>
            </a:r>
            <a:r>
              <a:rPr kumimoji="0" lang="en-US" sz="1600" b="1" i="0" u="none" strike="noStrike" kern="1200" cap="none" spc="0" normalizeH="0" baseline="0" noProof="0" dirty="0" smtClean="0">
                <a:ln>
                  <a:noFill/>
                </a:ln>
                <a:solidFill>
                  <a:srgbClr val="FF0000"/>
                </a:solidFill>
                <a:effectLst/>
                <a:uLnTx/>
                <a:uFillTx/>
                <a:latin typeface="Arial"/>
                <a:ea typeface="+mn-ea"/>
                <a:cs typeface="+mn-cs"/>
              </a:rPr>
              <a:t>Use of </a:t>
            </a:r>
            <a:r>
              <a:rPr kumimoji="0" lang="en-US" sz="1600" b="1" i="0" u="sng" strike="noStrike" kern="1200" cap="none" spc="0" normalizeH="0" baseline="0" noProof="0" dirty="0" smtClean="0">
                <a:ln>
                  <a:noFill/>
                </a:ln>
                <a:solidFill>
                  <a:srgbClr val="FF0000"/>
                </a:solidFill>
                <a:effectLst/>
                <a:uLnTx/>
                <a:uFillTx/>
                <a:latin typeface="Arial"/>
                <a:ea typeface="+mn-ea"/>
                <a:cs typeface="+mn-cs"/>
              </a:rPr>
              <a:t>face masks</a:t>
            </a:r>
            <a:r>
              <a:rPr kumimoji="0" lang="en-US" sz="1600" b="1" i="0" u="none" strike="noStrike" kern="1200" cap="none" spc="0" normalizeH="0" baseline="0" noProof="0" dirty="0" smtClean="0">
                <a:ln>
                  <a:noFill/>
                </a:ln>
                <a:solidFill>
                  <a:srgbClr val="FF0000"/>
                </a:solidFill>
                <a:effectLst/>
                <a:uLnTx/>
                <a:uFillTx/>
                <a:latin typeface="Arial"/>
                <a:ea typeface="+mn-ea"/>
                <a:cs typeface="+mn-cs"/>
              </a:rPr>
              <a:t> </a:t>
            </a:r>
            <a:r>
              <a:rPr kumimoji="0" lang="en-US" sz="1600" b="0" i="0" u="none" strike="noStrike" kern="1200" cap="none" spc="0" normalizeH="0" baseline="0" noProof="0" dirty="0" smtClean="0">
                <a:ln>
                  <a:noFill/>
                </a:ln>
                <a:solidFill>
                  <a:srgbClr val="FF0000"/>
                </a:solidFill>
                <a:effectLst/>
                <a:uLnTx/>
                <a:uFillTx/>
                <a:latin typeface="Arial"/>
                <a:ea typeface="+mn-ea"/>
                <a:cs typeface="+mn-cs"/>
              </a:rPr>
              <a:t>should be considered as </a:t>
            </a:r>
            <a:r>
              <a:rPr kumimoji="0" lang="en-US" sz="1600" b="1" i="0" u="none" strike="noStrike" kern="1200" cap="none" spc="0" normalizeH="0" baseline="0" noProof="0" dirty="0" smtClean="0">
                <a:ln>
                  <a:noFill/>
                </a:ln>
                <a:solidFill>
                  <a:srgbClr val="FF0000"/>
                </a:solidFill>
                <a:effectLst/>
                <a:uLnTx/>
                <a:uFillTx/>
                <a:latin typeface="Arial"/>
                <a:ea typeface="+mn-ea"/>
                <a:cs typeface="+mn-cs"/>
              </a:rPr>
              <a:t>a complementary measure</a:t>
            </a:r>
            <a:r>
              <a:rPr kumimoji="0" lang="en-US" sz="1600" b="0" i="0" u="none" strike="noStrike" kern="1200" cap="none" spc="0" normalizeH="0" baseline="0" noProof="0" dirty="0" smtClean="0">
                <a:ln>
                  <a:noFill/>
                </a:ln>
                <a:solidFill>
                  <a:srgbClr val="4D4D4D"/>
                </a:solidFill>
                <a:effectLst/>
                <a:uLnTx/>
                <a:uFillTx/>
                <a:latin typeface="Arial"/>
                <a:ea typeface="+mn-ea"/>
                <a:cs typeface="+mn-cs"/>
              </a:rPr>
              <a:t>.</a:t>
            </a:r>
          </a:p>
          <a:p>
            <a:pPr marL="228600" marR="0" lvl="0" indent="-228600" algn="l" defTabSz="914400" rtl="0" eaLnBrk="1" fontAlgn="auto" latinLnBrk="0" hangingPunct="1">
              <a:lnSpc>
                <a:spcPct val="100000"/>
              </a:lnSpc>
              <a:spcBef>
                <a:spcPts val="0"/>
              </a:spcBef>
              <a:spcAft>
                <a:spcPts val="600"/>
              </a:spcAft>
              <a:buClr>
                <a:srgbClr val="034EA2"/>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4D4D4D"/>
                </a:solidFill>
                <a:effectLst/>
                <a:uLnTx/>
                <a:uFillTx/>
                <a:latin typeface="Arial"/>
                <a:ea typeface="+mn-ea"/>
                <a:cs typeface="+mn-cs"/>
              </a:rPr>
              <a:t>Establishments: targeted measures for </a:t>
            </a:r>
            <a:r>
              <a:rPr kumimoji="0" lang="en-US" sz="1600" b="0" i="0" u="sng" strike="noStrike" kern="1200" cap="none" spc="0" normalizeH="0" baseline="0" noProof="0" dirty="0">
                <a:ln>
                  <a:noFill/>
                </a:ln>
                <a:solidFill>
                  <a:srgbClr val="4D4D4D"/>
                </a:solidFill>
                <a:effectLst/>
                <a:uLnTx/>
                <a:uFillTx/>
                <a:latin typeface="Arial"/>
                <a:ea typeface="+mn-ea"/>
                <a:cs typeface="+mn-cs"/>
              </a:rPr>
              <a:t>social distancing, </a:t>
            </a:r>
            <a:r>
              <a:rPr kumimoji="0" lang="en-US" sz="1600" b="0" i="0" u="none" strike="noStrike" kern="1200" cap="none" spc="0" normalizeH="0" baseline="0" noProof="0" dirty="0">
                <a:ln>
                  <a:noFill/>
                </a:ln>
                <a:solidFill>
                  <a:srgbClr val="4D4D4D"/>
                </a:solidFill>
                <a:effectLst/>
                <a:uLnTx/>
                <a:uFillTx/>
                <a:latin typeface="Arial"/>
                <a:ea typeface="+mn-ea"/>
                <a:cs typeface="+mn-cs"/>
              </a:rPr>
              <a:t>specific </a:t>
            </a:r>
            <a:r>
              <a:rPr kumimoji="0" lang="en-US" sz="1600" b="0" i="0" u="sng" strike="noStrike" kern="1200" cap="none" spc="0" normalizeH="0" baseline="0" noProof="0" dirty="0">
                <a:ln>
                  <a:noFill/>
                </a:ln>
                <a:solidFill>
                  <a:srgbClr val="4D4D4D"/>
                </a:solidFill>
                <a:effectLst/>
                <a:uLnTx/>
                <a:uFillTx/>
                <a:latin typeface="Arial"/>
                <a:ea typeface="+mn-ea"/>
                <a:cs typeface="+mn-cs"/>
              </a:rPr>
              <a:t>personal protective </a:t>
            </a:r>
            <a:r>
              <a:rPr kumimoji="0" lang="en-US" sz="1600" b="0" i="0" u="sng" strike="noStrike" kern="1200" cap="none" spc="0" normalizeH="0" baseline="0" noProof="0" dirty="0" smtClean="0">
                <a:ln>
                  <a:noFill/>
                </a:ln>
                <a:solidFill>
                  <a:srgbClr val="4D4D4D"/>
                </a:solidFill>
                <a:effectLst/>
                <a:uLnTx/>
                <a:uFillTx/>
                <a:latin typeface="Arial"/>
                <a:ea typeface="+mn-ea"/>
                <a:cs typeface="+mn-cs"/>
              </a:rPr>
              <a:t>measures</a:t>
            </a:r>
            <a:r>
              <a:rPr kumimoji="0" lang="en-US" sz="1600" b="0" i="0" u="none" strike="noStrike" kern="1200" cap="none" spc="0" normalizeH="0" baseline="0" noProof="0" dirty="0" smtClean="0">
                <a:ln>
                  <a:noFill/>
                </a:ln>
                <a:solidFill>
                  <a:srgbClr val="4D4D4D"/>
                </a:solidFill>
                <a:effectLst/>
                <a:uLnTx/>
                <a:uFillTx/>
                <a:latin typeface="Arial"/>
                <a:ea typeface="+mn-ea"/>
                <a:cs typeface="+mn-cs"/>
              </a:rPr>
              <a:t>, increasing the frequency of </a:t>
            </a:r>
            <a:r>
              <a:rPr kumimoji="0" lang="en-US" sz="1600" b="0" i="0" u="sng" strike="noStrike" kern="1200" cap="none" spc="0" normalizeH="0" baseline="0" noProof="0" dirty="0" smtClean="0">
                <a:ln>
                  <a:noFill/>
                </a:ln>
                <a:solidFill>
                  <a:srgbClr val="4D4D4D"/>
                </a:solidFill>
                <a:effectLst/>
                <a:uLnTx/>
                <a:uFillTx/>
                <a:latin typeface="Arial"/>
                <a:ea typeface="+mn-ea"/>
                <a:cs typeface="+mn-cs"/>
              </a:rPr>
              <a:t>air exchanges</a:t>
            </a:r>
            <a:r>
              <a:rPr kumimoji="0" lang="en-US" sz="1600" b="0" i="0" u="none" strike="noStrike" kern="1200" cap="none" spc="0" normalizeH="0" baseline="0" noProof="0" dirty="0" smtClean="0">
                <a:ln>
                  <a:noFill/>
                </a:ln>
                <a:solidFill>
                  <a:srgbClr val="4D4D4D"/>
                </a:solidFill>
                <a:effectLst/>
                <a:uLnTx/>
                <a:uFillTx/>
                <a:latin typeface="Arial"/>
                <a:ea typeface="+mn-ea"/>
                <a:cs typeface="+mn-cs"/>
              </a:rPr>
              <a:t> + </a:t>
            </a:r>
            <a:r>
              <a:rPr kumimoji="0" lang="en-US" sz="1600" b="0" i="0" u="none" strike="noStrike" kern="1200" cap="none" spc="0" normalizeH="0" baseline="0" noProof="0" dirty="0">
                <a:ln>
                  <a:noFill/>
                </a:ln>
                <a:solidFill>
                  <a:srgbClr val="4D4D4D"/>
                </a:solidFill>
                <a:effectLst/>
                <a:uLnTx/>
                <a:uFillTx/>
                <a:latin typeface="Arial"/>
                <a:ea typeface="+mn-ea"/>
                <a:cs typeface="+mn-cs"/>
              </a:rPr>
              <a:t>measures for </a:t>
            </a:r>
            <a:r>
              <a:rPr kumimoji="0" lang="en-US" sz="1600" b="0" i="0" u="none" strike="noStrike" kern="1200" cap="none" spc="0" normalizeH="0" baseline="0" noProof="0" dirty="0">
                <a:ln>
                  <a:noFill/>
                </a:ln>
                <a:solidFill>
                  <a:srgbClr val="FF0000"/>
                </a:solidFill>
                <a:effectLst/>
                <a:uLnTx/>
                <a:uFillTx/>
                <a:latin typeface="Arial"/>
                <a:ea typeface="+mn-ea"/>
                <a:cs typeface="+mn-cs"/>
              </a:rPr>
              <a:t>possible</a:t>
            </a:r>
            <a:r>
              <a:rPr kumimoji="0" lang="en-US" sz="1600" b="1" i="0" u="none" strike="noStrike" kern="1200" cap="none" spc="0" normalizeH="0" baseline="0" noProof="0" dirty="0">
                <a:ln>
                  <a:noFill/>
                </a:ln>
                <a:solidFill>
                  <a:srgbClr val="FF0000"/>
                </a:solidFill>
                <a:effectLst/>
                <a:uLnTx/>
                <a:uFillTx/>
                <a:latin typeface="Arial"/>
                <a:ea typeface="+mn-ea"/>
                <a:cs typeface="+mn-cs"/>
              </a:rPr>
              <a:t> </a:t>
            </a:r>
            <a:r>
              <a:rPr kumimoji="0" lang="en-US" sz="1600" b="1" i="0" u="sng" strike="noStrike" kern="1200" cap="none" spc="0" normalizeH="0" baseline="0" noProof="0" dirty="0">
                <a:ln>
                  <a:noFill/>
                </a:ln>
                <a:solidFill>
                  <a:srgbClr val="FF0000"/>
                </a:solidFill>
                <a:effectLst/>
                <a:uLnTx/>
                <a:uFillTx/>
                <a:latin typeface="Arial"/>
                <a:ea typeface="+mn-ea"/>
                <a:cs typeface="+mn-cs"/>
              </a:rPr>
              <a:t>contact </a:t>
            </a:r>
            <a:r>
              <a:rPr kumimoji="0" lang="en-US" sz="1600" b="1" i="0" u="sng" strike="noStrike" kern="1200" cap="none" spc="0" normalizeH="0" baseline="0" noProof="0" dirty="0" smtClean="0">
                <a:ln>
                  <a:noFill/>
                </a:ln>
                <a:solidFill>
                  <a:srgbClr val="FF0000"/>
                </a:solidFill>
                <a:effectLst/>
                <a:uLnTx/>
                <a:uFillTx/>
                <a:latin typeface="Arial"/>
                <a:ea typeface="+mn-ea"/>
                <a:cs typeface="+mn-cs"/>
              </a:rPr>
              <a:t>tracing</a:t>
            </a:r>
            <a:r>
              <a:rPr kumimoji="0" lang="en-US" sz="1600" b="1" i="0" u="none" strike="noStrike" kern="1200" cap="none" spc="0" normalizeH="0" baseline="0" noProof="0" dirty="0">
                <a:ln>
                  <a:noFill/>
                </a:ln>
                <a:solidFill>
                  <a:srgbClr val="FF0000"/>
                </a:solidFill>
                <a:effectLst/>
                <a:uLnTx/>
                <a:uFillTx/>
                <a:latin typeface="Arial"/>
                <a:ea typeface="+mn-ea"/>
                <a:cs typeface="+mn-cs"/>
              </a:rPr>
              <a:t> </a:t>
            </a:r>
            <a:r>
              <a:rPr kumimoji="0" lang="en-US" sz="1600" b="1" i="0" u="none" strike="noStrike" kern="1200" cap="none" spc="0" normalizeH="0" baseline="0" noProof="0" dirty="0" smtClean="0">
                <a:ln>
                  <a:noFill/>
                </a:ln>
                <a:solidFill>
                  <a:srgbClr val="FF0000"/>
                </a:solidFill>
                <a:effectLst/>
                <a:uLnTx/>
                <a:uFillTx/>
                <a:latin typeface="Arial"/>
                <a:ea typeface="+mn-ea"/>
                <a:cs typeface="+mn-cs"/>
              </a:rPr>
              <a:t>+ monitoring </a:t>
            </a:r>
            <a:r>
              <a:rPr kumimoji="0" lang="en-US" sz="1600" b="1" i="0" u="none" strike="noStrike" kern="1200" cap="none" spc="0" normalizeH="0" baseline="0" noProof="0" dirty="0">
                <a:ln>
                  <a:noFill/>
                </a:ln>
                <a:solidFill>
                  <a:srgbClr val="FF0000"/>
                </a:solidFill>
                <a:effectLst/>
                <a:uLnTx/>
                <a:uFillTx/>
                <a:latin typeface="Arial"/>
                <a:ea typeface="+mn-ea"/>
                <a:cs typeface="+mn-cs"/>
              </a:rPr>
              <a:t>of participants in </a:t>
            </a:r>
            <a:r>
              <a:rPr kumimoji="0" lang="en-US" sz="1600" b="1" i="0" u="sng" strike="noStrike" kern="1200" cap="none" spc="0" normalizeH="0" baseline="0" noProof="0" dirty="0">
                <a:ln>
                  <a:noFill/>
                </a:ln>
                <a:solidFill>
                  <a:srgbClr val="FF0000"/>
                </a:solidFill>
                <a:effectLst/>
                <a:uLnTx/>
                <a:uFillTx/>
                <a:latin typeface="Arial"/>
                <a:ea typeface="+mn-ea"/>
                <a:cs typeface="+mn-cs"/>
              </a:rPr>
              <a:t>large events</a:t>
            </a:r>
            <a:r>
              <a:rPr kumimoji="0" lang="en-US" sz="1600" b="0" i="0" u="none" strike="noStrike" kern="1200" cap="none" spc="0" normalizeH="0" baseline="0" noProof="0" dirty="0">
                <a:ln>
                  <a:noFill/>
                </a:ln>
                <a:solidFill>
                  <a:srgbClr val="4D4D4D"/>
                </a:solidFill>
                <a:effectLst/>
                <a:uLnTx/>
                <a:uFillTx/>
                <a:latin typeface="Arial"/>
                <a:ea typeface="+mn-ea"/>
                <a:cs typeface="+mn-cs"/>
              </a:rPr>
              <a:t>. </a:t>
            </a:r>
          </a:p>
          <a:p>
            <a:pPr marL="228600" marR="0" lvl="0" indent="-228600" algn="l" defTabSz="914400" rtl="0" eaLnBrk="1" fontAlgn="auto" latinLnBrk="0" hangingPunct="1">
              <a:lnSpc>
                <a:spcPct val="100000"/>
              </a:lnSpc>
              <a:spcBef>
                <a:spcPts val="0"/>
              </a:spcBef>
              <a:spcAft>
                <a:spcPts val="600"/>
              </a:spcAft>
              <a:buClr>
                <a:srgbClr val="034EA2"/>
              </a:buClr>
              <a:buSzTx/>
              <a:buFont typeface="Arial" panose="020B0604020202020204" pitchFamily="34" charset="0"/>
              <a:buChar char="•"/>
              <a:tabLst/>
              <a:defRPr/>
            </a:pPr>
            <a:r>
              <a:rPr kumimoji="0" lang="en-US" sz="1600" b="0" i="0" u="sng" strike="noStrike" kern="1200" cap="none" spc="0" normalizeH="0" baseline="0" noProof="0" dirty="0" smtClean="0">
                <a:ln>
                  <a:noFill/>
                </a:ln>
                <a:solidFill>
                  <a:srgbClr val="FF0000"/>
                </a:solidFill>
                <a:effectLst/>
                <a:uLnTx/>
                <a:uFillTx/>
                <a:latin typeface="Arial"/>
                <a:ea typeface="+mn-ea"/>
                <a:cs typeface="+mn-cs"/>
              </a:rPr>
              <a:t>Monitoring and surveillance</a:t>
            </a:r>
            <a:r>
              <a:rPr kumimoji="0" lang="en-US" sz="1600" b="0" i="0" u="none" strike="noStrike" kern="1200" cap="none" spc="0" normalizeH="0" baseline="0" noProof="0" dirty="0" smtClean="0">
                <a:ln>
                  <a:noFill/>
                </a:ln>
                <a:solidFill>
                  <a:srgbClr val="FF0000"/>
                </a:solidFill>
                <a:effectLst/>
                <a:uLnTx/>
                <a:uFillTx/>
                <a:latin typeface="Arial"/>
                <a:ea typeface="+mn-ea"/>
                <a:cs typeface="+mn-cs"/>
              </a:rPr>
              <a:t> </a:t>
            </a:r>
            <a:r>
              <a:rPr kumimoji="0" lang="en-US" sz="1600" b="0" i="0" u="none" strike="noStrike" kern="1200" cap="none" spc="0" normalizeH="0" baseline="0" noProof="0" dirty="0" smtClean="0">
                <a:ln>
                  <a:noFill/>
                </a:ln>
                <a:solidFill>
                  <a:srgbClr val="4D4D4D"/>
                </a:solidFill>
                <a:effectLst/>
                <a:uLnTx/>
                <a:uFillTx/>
                <a:latin typeface="Arial"/>
                <a:ea typeface="+mn-ea"/>
                <a:cs typeface="+mn-cs"/>
              </a:rPr>
              <a:t>of the implementation of requirements</a:t>
            </a:r>
          </a:p>
          <a:p>
            <a:pPr marL="228600" marR="0" lvl="0" indent="-228600" algn="l" defTabSz="914400" rtl="0" eaLnBrk="1" fontAlgn="auto" latinLnBrk="0" hangingPunct="1">
              <a:lnSpc>
                <a:spcPct val="100000"/>
              </a:lnSpc>
              <a:spcBef>
                <a:spcPts val="0"/>
              </a:spcBef>
              <a:spcAft>
                <a:spcPts val="600"/>
              </a:spcAft>
              <a:buClr>
                <a:srgbClr val="034EA2"/>
              </a:buClr>
              <a:buSzTx/>
              <a:buFont typeface="Arial" panose="020B0604020202020204" pitchFamily="34" charset="0"/>
              <a:buChar char="•"/>
              <a:tabLst/>
              <a:defRPr/>
            </a:pPr>
            <a:endParaRPr kumimoji="0" lang="en-US" sz="1600" b="0" i="0" u="none" strike="noStrike" kern="1200" cap="none" spc="0" normalizeH="0" baseline="0" noProof="0" dirty="0" smtClean="0">
              <a:ln>
                <a:noFill/>
              </a:ln>
              <a:solidFill>
                <a:srgbClr val="4D4D4D"/>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600"/>
              </a:spcAft>
              <a:buClr>
                <a:srgbClr val="034EA2"/>
              </a:buClr>
              <a:buSzTx/>
              <a:buFont typeface="Arial" panose="020B0604020202020204" pitchFamily="34" charset="0"/>
              <a:buNone/>
              <a:tabLst/>
              <a:defRPr/>
            </a:pPr>
            <a:r>
              <a:rPr kumimoji="0" lang="en-GB" sz="1600" b="1" i="1" u="none" strike="noStrike" kern="1200" cap="none" spc="0" normalizeH="0" baseline="0" noProof="0" dirty="0" smtClean="0">
                <a:ln>
                  <a:noFill/>
                </a:ln>
                <a:solidFill>
                  <a:srgbClr val="4D4D4D"/>
                </a:solidFill>
                <a:effectLst/>
                <a:uLnTx/>
                <a:uFillTx/>
                <a:latin typeface="Arial"/>
                <a:ea typeface="+mn-ea"/>
                <a:cs typeface="+mn-cs"/>
              </a:rPr>
              <a:t>Examples of safe cultural events: </a:t>
            </a:r>
            <a:r>
              <a:rPr kumimoji="0" lang="en-GB" sz="1600" b="1" i="1" u="sng" strike="noStrike" kern="1200" cap="none" spc="0" normalizeH="0" baseline="0" noProof="0" dirty="0" smtClean="0">
                <a:ln>
                  <a:noFill/>
                </a:ln>
                <a:solidFill>
                  <a:srgbClr val="4D4D4D"/>
                </a:solidFill>
                <a:effectLst/>
                <a:uLnTx/>
                <a:uFillTx/>
                <a:latin typeface="Arial"/>
                <a:ea typeface="+mn-ea"/>
                <a:cs typeface="+mn-cs"/>
                <a:hlinkClick r:id="rId3"/>
              </a:rPr>
              <a:t>https://creativesunite.eu</a:t>
            </a:r>
            <a:endParaRPr kumimoji="0" lang="en-GB" sz="1600" b="1" i="1" u="none" strike="noStrike" kern="1200" cap="none" spc="0" normalizeH="0" baseline="0" noProof="0" dirty="0">
              <a:ln>
                <a:noFill/>
              </a:ln>
              <a:solidFill>
                <a:srgbClr val="4D4D4D"/>
              </a:solidFill>
              <a:effectLst/>
              <a:uLnTx/>
              <a:uFillTx/>
              <a:latin typeface="Arial"/>
              <a:ea typeface="+mn-ea"/>
              <a:cs typeface="+mn-cs"/>
            </a:endParaRPr>
          </a:p>
        </p:txBody>
      </p:sp>
    </p:spTree>
    <p:extLst>
      <p:ext uri="{BB962C8B-B14F-4D97-AF65-F5344CB8AC3E}">
        <p14:creationId xmlns:p14="http://schemas.microsoft.com/office/powerpoint/2010/main" val="11788185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8906" b="28906"/>
          <a:stretch>
            <a:fillRect/>
          </a:stretch>
        </p:blipFill>
        <p:spPr/>
      </p:pic>
      <p:sp>
        <p:nvSpPr>
          <p:cNvPr id="3" name="Title 2"/>
          <p:cNvSpPr>
            <a:spLocks noGrp="1"/>
          </p:cNvSpPr>
          <p:nvPr>
            <p:ph type="title"/>
          </p:nvPr>
        </p:nvSpPr>
        <p:spPr>
          <a:xfrm>
            <a:off x="838200" y="2286001"/>
            <a:ext cx="10515600" cy="1143000"/>
          </a:xfrm>
        </p:spPr>
        <p:txBody>
          <a:bodyPr/>
          <a:lstStyle/>
          <a:p>
            <a:pPr algn="ctr"/>
            <a:r>
              <a:rPr lang="en-GB" sz="3600" b="1" dirty="0" smtClean="0"/>
              <a:t>Actions</a:t>
            </a:r>
            <a:r>
              <a:rPr lang="en-GB" sz="3600" dirty="0" smtClean="0"/>
              <a:t> to support the </a:t>
            </a:r>
            <a:r>
              <a:rPr lang="en-GB" sz="3600" b="1" dirty="0" smtClean="0"/>
              <a:t>sustainable recovery </a:t>
            </a:r>
            <a:r>
              <a:rPr lang="en-GB" sz="3600" dirty="0" smtClean="0"/>
              <a:t>of the cultural and creative sectors</a:t>
            </a:r>
            <a:endParaRPr lang="en-GB" sz="3600" dirty="0"/>
          </a:p>
        </p:txBody>
      </p:sp>
      <p:sp>
        <p:nvSpPr>
          <p:cNvPr id="4" name="Text Placeholder 3"/>
          <p:cNvSpPr>
            <a:spLocks noGrp="1"/>
          </p:cNvSpPr>
          <p:nvPr>
            <p:ph type="body" sz="quarter" idx="14"/>
          </p:nvPr>
        </p:nvSpPr>
        <p:spPr>
          <a:xfrm>
            <a:off x="164592" y="3538727"/>
            <a:ext cx="4251960" cy="2859087"/>
          </a:xfrm>
        </p:spPr>
        <p:txBody>
          <a:bodyPr/>
          <a:lstStyle/>
          <a:p>
            <a:r>
              <a:rPr lang="en-GB" sz="2200" b="1" dirty="0" smtClean="0"/>
              <a:t>EU tools </a:t>
            </a:r>
            <a:r>
              <a:rPr lang="en-GB" sz="2200" dirty="0" smtClean="0"/>
              <a:t>to facilitate the re-opening: </a:t>
            </a:r>
          </a:p>
          <a:p>
            <a:r>
              <a:rPr lang="en-GB" sz="2200" b="1" dirty="0"/>
              <a:t>Rebuilding trust </a:t>
            </a:r>
            <a:r>
              <a:rPr lang="en-GB" sz="2200" dirty="0"/>
              <a:t>by </a:t>
            </a:r>
            <a:r>
              <a:rPr lang="en-GB" sz="2200" dirty="0" smtClean="0"/>
              <a:t>lost audiences and </a:t>
            </a:r>
            <a:r>
              <a:rPr lang="en-GB" sz="2200" b="1" dirty="0" smtClean="0"/>
              <a:t>new ways of promoting cultural content </a:t>
            </a:r>
          </a:p>
          <a:p>
            <a:r>
              <a:rPr lang="en-US" sz="2200" dirty="0"/>
              <a:t>Invest into </a:t>
            </a:r>
            <a:r>
              <a:rPr lang="en-US" sz="2200" b="1" dirty="0" smtClean="0"/>
              <a:t>digital </a:t>
            </a:r>
            <a:r>
              <a:rPr lang="en-US" sz="2200" b="1" dirty="0"/>
              <a:t>training </a:t>
            </a:r>
            <a:r>
              <a:rPr lang="en-US" sz="2200" dirty="0"/>
              <a:t>and </a:t>
            </a:r>
            <a:r>
              <a:rPr lang="en-US" sz="2200" b="1" dirty="0"/>
              <a:t>digital capacity-building </a:t>
            </a:r>
            <a:endParaRPr lang="en-US" sz="2200" dirty="0"/>
          </a:p>
          <a:p>
            <a:endParaRPr lang="en-GB" sz="2200" b="1" dirty="0" smtClean="0"/>
          </a:p>
        </p:txBody>
      </p:sp>
      <p:sp>
        <p:nvSpPr>
          <p:cNvPr id="5" name="Text Placeholder 3"/>
          <p:cNvSpPr txBox="1">
            <a:spLocks/>
          </p:cNvSpPr>
          <p:nvPr/>
        </p:nvSpPr>
        <p:spPr>
          <a:xfrm>
            <a:off x="4416552" y="3648112"/>
            <a:ext cx="7729728" cy="285908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800"/>
              </a:spcAft>
              <a:buClr>
                <a:srgbClr val="034EA2"/>
              </a:buClr>
              <a:buSzTx/>
              <a:buFont typeface="Arial" panose="020B0604020202020204" pitchFamily="34" charset="0"/>
              <a:buNone/>
              <a:tabLst/>
              <a:defRPr/>
            </a:pPr>
            <a:r>
              <a:rPr kumimoji="0" lang="en-GB" sz="2200" b="0" i="1" u="none" strike="noStrike" kern="1200" cap="none" spc="0" normalizeH="0" baseline="0" noProof="0" dirty="0">
                <a:ln>
                  <a:noFill/>
                </a:ln>
                <a:solidFill>
                  <a:srgbClr val="4D4D4D"/>
                </a:solidFill>
                <a:effectLst/>
                <a:uLnTx/>
                <a:uFillTx/>
                <a:latin typeface="Arial"/>
                <a:ea typeface="+mn-ea"/>
                <a:cs typeface="+mn-cs"/>
              </a:rPr>
              <a:t>European Tourism Covid-19 safety seal, </a:t>
            </a:r>
            <a:r>
              <a:rPr kumimoji="0" lang="en-GB" sz="2200" b="0" i="1" u="none" strike="noStrike" kern="1200" cap="none" spc="0" normalizeH="0" baseline="0" noProof="0" dirty="0" smtClean="0">
                <a:ln>
                  <a:noFill/>
                </a:ln>
                <a:solidFill>
                  <a:srgbClr val="4D4D4D"/>
                </a:solidFill>
                <a:effectLst/>
                <a:uLnTx/>
                <a:uFillTx/>
                <a:latin typeface="Arial"/>
                <a:ea typeface="+mn-ea"/>
                <a:cs typeface="+mn-cs"/>
              </a:rPr>
              <a:t>EU </a:t>
            </a:r>
            <a:r>
              <a:rPr kumimoji="0" lang="en-GB" sz="2200" b="0" i="1" u="none" strike="noStrike" kern="1200" cap="none" spc="0" normalizeH="0" baseline="0" noProof="0" dirty="0">
                <a:ln>
                  <a:noFill/>
                </a:ln>
                <a:solidFill>
                  <a:srgbClr val="4D4D4D"/>
                </a:solidFill>
                <a:effectLst/>
                <a:uLnTx/>
                <a:uFillTx/>
                <a:latin typeface="Arial"/>
                <a:ea typeface="+mn-ea"/>
                <a:cs typeface="+mn-cs"/>
              </a:rPr>
              <a:t>Digital </a:t>
            </a:r>
            <a:r>
              <a:rPr kumimoji="0" lang="en-GB" sz="2200" b="0" i="1" u="none" strike="noStrike" kern="1200" cap="none" spc="0" normalizeH="0" baseline="0" noProof="0" dirty="0" err="1">
                <a:ln>
                  <a:noFill/>
                </a:ln>
                <a:solidFill>
                  <a:srgbClr val="4D4D4D"/>
                </a:solidFill>
                <a:effectLst/>
                <a:uLnTx/>
                <a:uFillTx/>
                <a:latin typeface="Arial"/>
                <a:ea typeface="+mn-ea"/>
                <a:cs typeface="+mn-cs"/>
              </a:rPr>
              <a:t>Covid</a:t>
            </a:r>
            <a:r>
              <a:rPr kumimoji="0" lang="en-GB" sz="2200" b="0" i="1" u="none" strike="noStrike" kern="1200" cap="none" spc="0" normalizeH="0" baseline="0" noProof="0" dirty="0">
                <a:ln>
                  <a:noFill/>
                </a:ln>
                <a:solidFill>
                  <a:srgbClr val="4D4D4D"/>
                </a:solidFill>
                <a:effectLst/>
                <a:uLnTx/>
                <a:uFillTx/>
                <a:latin typeface="Arial"/>
                <a:ea typeface="+mn-ea"/>
                <a:cs typeface="+mn-cs"/>
              </a:rPr>
              <a:t> certificate, Reopen </a:t>
            </a:r>
            <a:r>
              <a:rPr kumimoji="0" lang="en-GB" sz="2200" b="0" i="1" u="none" strike="noStrike" kern="1200" cap="none" spc="0" normalizeH="0" baseline="0" noProof="0" dirty="0" smtClean="0">
                <a:ln>
                  <a:noFill/>
                </a:ln>
                <a:solidFill>
                  <a:srgbClr val="4D4D4D"/>
                </a:solidFill>
                <a:effectLst/>
                <a:uLnTx/>
                <a:uFillTx/>
                <a:latin typeface="Arial"/>
                <a:ea typeface="+mn-ea"/>
                <a:cs typeface="+mn-cs"/>
              </a:rPr>
              <a:t>EU web-platform, Cultural gems</a:t>
            </a:r>
          </a:p>
          <a:p>
            <a:pPr marL="0" marR="0" lvl="0" indent="0" algn="l" defTabSz="914400" rtl="0" eaLnBrk="1" fontAlgn="auto" latinLnBrk="0" hangingPunct="1">
              <a:lnSpc>
                <a:spcPct val="100000"/>
              </a:lnSpc>
              <a:spcBef>
                <a:spcPts val="0"/>
              </a:spcBef>
              <a:spcAft>
                <a:spcPts val="1800"/>
              </a:spcAft>
              <a:buClr>
                <a:srgbClr val="034EA2"/>
              </a:buClr>
              <a:buSzTx/>
              <a:buFont typeface="Arial" panose="020B0604020202020204" pitchFamily="34" charset="0"/>
              <a:buNone/>
              <a:tabLst/>
              <a:defRPr/>
            </a:pPr>
            <a:r>
              <a:rPr kumimoji="0" lang="en-GB" sz="2000" b="1" i="0" u="none" strike="noStrike" kern="1200" cap="none" spc="0" normalizeH="0" baseline="0" noProof="0" dirty="0" smtClean="0">
                <a:ln>
                  <a:noFill/>
                </a:ln>
                <a:solidFill>
                  <a:srgbClr val="FF0000"/>
                </a:solidFill>
                <a:effectLst/>
                <a:uLnTx/>
                <a:uFillTx/>
                <a:latin typeface="Arial"/>
                <a:ea typeface="+mn-ea"/>
                <a:cs typeface="+mn-cs"/>
              </a:rPr>
              <a:t>Support </a:t>
            </a:r>
            <a:r>
              <a:rPr kumimoji="0" lang="en-GB" sz="2000" b="1" i="0" u="none" strike="noStrike" kern="1200" cap="none" spc="0" normalizeH="0" baseline="0" noProof="0" dirty="0">
                <a:ln>
                  <a:noFill/>
                </a:ln>
                <a:solidFill>
                  <a:srgbClr val="FF0000"/>
                </a:solidFill>
                <a:effectLst/>
                <a:uLnTx/>
                <a:uFillTx/>
                <a:latin typeface="Arial"/>
                <a:ea typeface="+mn-ea"/>
                <a:cs typeface="+mn-cs"/>
              </a:rPr>
              <a:t>d</a:t>
            </a:r>
            <a:r>
              <a:rPr kumimoji="0" lang="en-GB" sz="2000" b="1" i="0" u="none" strike="noStrike" kern="1200" cap="none" spc="0" normalizeH="0" baseline="0" noProof="0" dirty="0" smtClean="0">
                <a:ln>
                  <a:noFill/>
                </a:ln>
                <a:solidFill>
                  <a:srgbClr val="FF0000"/>
                </a:solidFill>
                <a:effectLst/>
                <a:uLnTx/>
                <a:uFillTx/>
                <a:latin typeface="Arial"/>
                <a:ea typeface="+mn-ea"/>
                <a:cs typeface="+mn-cs"/>
              </a:rPr>
              <a:t>igital engagement and changes in audience behaviour </a:t>
            </a:r>
            <a:r>
              <a:rPr kumimoji="0" lang="en-GB" sz="2000" b="0" i="0" u="none" strike="noStrike" kern="1200" cap="none" spc="0" normalizeH="0" baseline="0" noProof="0" dirty="0" smtClean="0">
                <a:ln>
                  <a:noFill/>
                </a:ln>
                <a:solidFill>
                  <a:srgbClr val="4D4D4D"/>
                </a:solidFill>
                <a:effectLst/>
                <a:uLnTx/>
                <a:uFillTx/>
                <a:latin typeface="Arial"/>
                <a:ea typeface="+mn-ea"/>
                <a:cs typeface="+mn-cs"/>
              </a:rPr>
              <a:t>trough </a:t>
            </a:r>
            <a:r>
              <a:rPr kumimoji="0" lang="en-GB" sz="2000" b="0" i="1" u="none" strike="noStrike" kern="1200" cap="none" spc="0" normalizeH="0" baseline="0" noProof="0" dirty="0" smtClean="0">
                <a:ln>
                  <a:noFill/>
                </a:ln>
                <a:solidFill>
                  <a:srgbClr val="4D4D4D"/>
                </a:solidFill>
                <a:effectLst/>
                <a:uLnTx/>
                <a:uFillTx/>
                <a:latin typeface="Arial"/>
                <a:ea typeface="+mn-ea"/>
                <a:cs typeface="+mn-cs"/>
              </a:rPr>
              <a:t>Creative Europe/“Perform Europe”</a:t>
            </a:r>
            <a:r>
              <a:rPr kumimoji="0" lang="en-GB" sz="2000" b="0" i="0" u="none" strike="noStrike" kern="1200" cap="none" spc="0" normalizeH="0" baseline="0" noProof="0" dirty="0" smtClean="0">
                <a:ln>
                  <a:noFill/>
                </a:ln>
                <a:solidFill>
                  <a:srgbClr val="4D4D4D"/>
                </a:solidFill>
                <a:effectLst/>
                <a:uLnTx/>
                <a:uFillTx/>
                <a:latin typeface="Arial"/>
                <a:ea typeface="+mn-ea"/>
                <a:cs typeface="+mn-cs"/>
              </a:rPr>
              <a:t>; new expert group on “</a:t>
            </a:r>
            <a:r>
              <a:rPr kumimoji="0" lang="en-GB" sz="2000" b="0" i="1" u="none" strike="noStrike" kern="1200" cap="none" spc="0" normalizeH="0" baseline="0" noProof="0" dirty="0" smtClean="0">
                <a:ln>
                  <a:noFill/>
                </a:ln>
                <a:solidFill>
                  <a:srgbClr val="4D4D4D"/>
                </a:solidFill>
                <a:effectLst/>
                <a:uLnTx/>
                <a:uFillTx/>
                <a:latin typeface="Arial"/>
                <a:ea typeface="+mn-ea"/>
                <a:cs typeface="+mn-cs"/>
              </a:rPr>
              <a:t>digital audience</a:t>
            </a:r>
            <a:r>
              <a:rPr kumimoji="0" lang="en-GB" sz="2000" b="0" i="0" u="none" strike="noStrike" kern="1200" cap="none" spc="0" normalizeH="0" baseline="0" noProof="0" dirty="0" smtClean="0">
                <a:ln>
                  <a:noFill/>
                </a:ln>
                <a:solidFill>
                  <a:srgbClr val="4D4D4D"/>
                </a:solidFill>
                <a:effectLst/>
                <a:uLnTx/>
                <a:uFillTx/>
                <a:latin typeface="Arial"/>
                <a:ea typeface="+mn-ea"/>
                <a:cs typeface="+mn-cs"/>
              </a:rPr>
              <a:t>”; Innovative support scheme for Music</a:t>
            </a:r>
          </a:p>
          <a:p>
            <a:pPr marL="0" marR="0" lvl="0" indent="0" algn="l" defTabSz="914400" rtl="0" eaLnBrk="1" fontAlgn="auto" latinLnBrk="0" hangingPunct="1">
              <a:lnSpc>
                <a:spcPct val="100000"/>
              </a:lnSpc>
              <a:spcBef>
                <a:spcPts val="0"/>
              </a:spcBef>
              <a:spcAft>
                <a:spcPts val="1800"/>
              </a:spcAft>
              <a:buClr>
                <a:srgbClr val="034EA2"/>
              </a:buClr>
              <a:buSzTx/>
              <a:buFont typeface="Arial" panose="020B0604020202020204" pitchFamily="34" charset="0"/>
              <a:buNone/>
              <a:tabLst/>
              <a:defRPr/>
            </a:pPr>
            <a:r>
              <a:rPr kumimoji="0" lang="en-GB" sz="2000" b="0" i="1" u="none" strike="noStrike" kern="1200" cap="none" spc="0" normalizeH="0" baseline="0" noProof="0" dirty="0" smtClean="0">
                <a:ln>
                  <a:noFill/>
                </a:ln>
                <a:solidFill>
                  <a:srgbClr val="4D4D4D"/>
                </a:solidFill>
                <a:effectLst/>
                <a:uLnTx/>
                <a:uFillTx/>
                <a:latin typeface="Arial"/>
                <a:ea typeface="+mn-ea"/>
                <a:cs typeface="+mn-cs"/>
              </a:rPr>
              <a:t>Pact for Skills</a:t>
            </a:r>
            <a:r>
              <a:rPr kumimoji="0" lang="en-GB" sz="2000" b="0" i="0" u="none" strike="noStrike" kern="1200" cap="none" spc="0" normalizeH="0" baseline="0" noProof="0" dirty="0" smtClean="0">
                <a:ln>
                  <a:noFill/>
                </a:ln>
                <a:solidFill>
                  <a:srgbClr val="4D4D4D"/>
                </a:solidFill>
                <a:effectLst/>
                <a:uLnTx/>
                <a:uFillTx/>
                <a:latin typeface="Arial"/>
                <a:ea typeface="+mn-ea"/>
                <a:cs typeface="+mn-cs"/>
              </a:rPr>
              <a:t>; </a:t>
            </a:r>
            <a:r>
              <a:rPr kumimoji="0" lang="en-GB" sz="2000" b="0" i="1" u="none" strike="noStrike" kern="1200" cap="none" spc="0" normalizeH="0" baseline="0" noProof="0" dirty="0" smtClean="0">
                <a:ln>
                  <a:noFill/>
                </a:ln>
                <a:solidFill>
                  <a:srgbClr val="4D4D4D"/>
                </a:solidFill>
                <a:effectLst/>
                <a:uLnTx/>
                <a:uFillTx/>
                <a:latin typeface="Arial"/>
                <a:ea typeface="+mn-ea"/>
                <a:cs typeface="+mn-cs"/>
              </a:rPr>
              <a:t>Creative Europe Media sub-programme </a:t>
            </a:r>
            <a:r>
              <a:rPr kumimoji="0" lang="en-GB" sz="2000" b="0" i="0" u="none" strike="noStrike" kern="1200" cap="none" spc="0" normalizeH="0" baseline="0" noProof="0" dirty="0" smtClean="0">
                <a:ln>
                  <a:noFill/>
                </a:ln>
                <a:solidFill>
                  <a:srgbClr val="4D4D4D"/>
                </a:solidFill>
                <a:effectLst/>
                <a:uLnTx/>
                <a:uFillTx/>
                <a:latin typeface="Arial"/>
                <a:ea typeface="+mn-ea"/>
                <a:cs typeface="+mn-cs"/>
              </a:rPr>
              <a:t>on talent development in audio-visual; </a:t>
            </a:r>
            <a:r>
              <a:rPr kumimoji="0" lang="en-GB" sz="2000" b="0" i="1" u="none" strike="noStrike" kern="1200" cap="none" spc="0" normalizeH="0" baseline="0" noProof="0" dirty="0" smtClean="0">
                <a:ln>
                  <a:noFill/>
                </a:ln>
                <a:solidFill>
                  <a:srgbClr val="4D4D4D"/>
                </a:solidFill>
                <a:effectLst/>
                <a:uLnTx/>
                <a:uFillTx/>
                <a:latin typeface="Arial"/>
                <a:ea typeface="+mn-ea"/>
                <a:cs typeface="+mn-cs"/>
              </a:rPr>
              <a:t>Digital Europe</a:t>
            </a:r>
            <a:endParaRPr kumimoji="0" lang="en-GB" sz="2000" b="0" i="1" u="none" strike="noStrike" kern="1200" cap="none" spc="0" normalizeH="0" baseline="0" noProof="0" dirty="0">
              <a:ln>
                <a:noFill/>
              </a:ln>
              <a:solidFill>
                <a:srgbClr val="4D4D4D"/>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1800"/>
              </a:spcAft>
              <a:buClr>
                <a:srgbClr val="034EA2"/>
              </a:buClr>
              <a:buSzTx/>
              <a:buFont typeface="Arial" panose="020B0604020202020204" pitchFamily="34" charset="0"/>
              <a:buNone/>
              <a:tabLst/>
              <a:defRPr/>
            </a:pPr>
            <a:endParaRPr kumimoji="0" lang="en-GB" sz="2200" b="0" i="1" u="none" strike="noStrike" kern="1200" cap="none" spc="0" normalizeH="0" baseline="0" noProof="0" dirty="0">
              <a:ln>
                <a:noFill/>
              </a:ln>
              <a:solidFill>
                <a:srgbClr val="4D4D4D"/>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1800"/>
              </a:spcAft>
              <a:buClr>
                <a:srgbClr val="034EA2"/>
              </a:buClr>
              <a:buSzTx/>
              <a:buFont typeface="Arial" panose="020B0604020202020204" pitchFamily="34" charset="0"/>
              <a:buNone/>
              <a:tabLst/>
              <a:defRPr/>
            </a:pPr>
            <a:endParaRPr kumimoji="0" lang="en-GB" sz="2400" b="0" i="0" u="none" strike="noStrike" kern="1200" cap="none" spc="0" normalizeH="0" baseline="0" noProof="0" dirty="0" smtClean="0">
              <a:ln>
                <a:noFill/>
              </a:ln>
              <a:solidFill>
                <a:srgbClr val="4D4D4D"/>
              </a:solidFill>
              <a:effectLst/>
              <a:uLnTx/>
              <a:uFillTx/>
              <a:latin typeface="Arial"/>
              <a:ea typeface="+mn-ea"/>
              <a:cs typeface="+mn-cs"/>
            </a:endParaRPr>
          </a:p>
        </p:txBody>
      </p:sp>
    </p:spTree>
    <p:extLst>
      <p:ext uri="{BB962C8B-B14F-4D97-AF65-F5344CB8AC3E}">
        <p14:creationId xmlns:p14="http://schemas.microsoft.com/office/powerpoint/2010/main" val="12393447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2208" y="2066545"/>
            <a:ext cx="10515600" cy="1143000"/>
          </a:xfrm>
        </p:spPr>
        <p:txBody>
          <a:bodyPr/>
          <a:lstStyle/>
          <a:p>
            <a:r>
              <a:rPr lang="en-GB" b="1" dirty="0" smtClean="0"/>
              <a:t>At the crossroads between Culture, Health and Well Being </a:t>
            </a:r>
            <a:endParaRPr lang="en-GB" dirty="0"/>
          </a:p>
        </p:txBody>
      </p:sp>
      <p:sp>
        <p:nvSpPr>
          <p:cNvPr id="4" name="Text Placeholder 3"/>
          <p:cNvSpPr>
            <a:spLocks noGrp="1"/>
          </p:cNvSpPr>
          <p:nvPr>
            <p:ph type="body" sz="quarter" idx="14"/>
          </p:nvPr>
        </p:nvSpPr>
        <p:spPr>
          <a:xfrm>
            <a:off x="-1" y="3454608"/>
            <a:ext cx="5506065" cy="2859087"/>
          </a:xfrm>
        </p:spPr>
        <p:txBody>
          <a:bodyPr/>
          <a:lstStyle/>
          <a:p>
            <a:r>
              <a:rPr lang="en-US" sz="2000" b="1" dirty="0">
                <a:solidFill>
                  <a:srgbClr val="FF0000"/>
                </a:solidFill>
              </a:rPr>
              <a:t>Adapt the cultural offer to specific </a:t>
            </a:r>
            <a:r>
              <a:rPr lang="en-US" sz="2000" b="1" dirty="0" smtClean="0">
                <a:solidFill>
                  <a:srgbClr val="FF0000"/>
                </a:solidFill>
              </a:rPr>
              <a:t>targets </a:t>
            </a:r>
          </a:p>
          <a:p>
            <a:r>
              <a:rPr lang="en-US" sz="2000" b="1" dirty="0" smtClean="0"/>
              <a:t>Encourage MS to support the sector </a:t>
            </a:r>
            <a:r>
              <a:rPr lang="en-US" sz="2000" dirty="0" smtClean="0"/>
              <a:t>to </a:t>
            </a:r>
            <a:r>
              <a:rPr lang="en-US" sz="2000" dirty="0"/>
              <a:t>address the </a:t>
            </a:r>
            <a:r>
              <a:rPr lang="en-US" sz="2000" b="1" dirty="0">
                <a:solidFill>
                  <a:srgbClr val="FF0000"/>
                </a:solidFill>
              </a:rPr>
              <a:t>needs of </a:t>
            </a:r>
            <a:r>
              <a:rPr lang="en-US" sz="2000" b="1" dirty="0" smtClean="0">
                <a:solidFill>
                  <a:srgbClr val="FF0000"/>
                </a:solidFill>
              </a:rPr>
              <a:t>vulnerable groups </a:t>
            </a:r>
            <a:r>
              <a:rPr lang="en-US" sz="2000" b="1" dirty="0">
                <a:solidFill>
                  <a:srgbClr val="FF0000"/>
                </a:solidFill>
              </a:rPr>
              <a:t>particularly affected by the pandemic </a:t>
            </a:r>
            <a:endParaRPr lang="en-US" sz="2000" b="1" dirty="0" smtClean="0">
              <a:solidFill>
                <a:srgbClr val="FF0000"/>
              </a:solidFill>
            </a:endParaRPr>
          </a:p>
          <a:p>
            <a:pPr lvl="0"/>
            <a:r>
              <a:rPr lang="en-US" sz="2000" dirty="0"/>
              <a:t>Facilitate </a:t>
            </a:r>
            <a:r>
              <a:rPr lang="en-US" sz="2000" b="1" dirty="0"/>
              <a:t>investment in strategies </a:t>
            </a:r>
            <a:r>
              <a:rPr lang="en-US" sz="2000" dirty="0" smtClean="0"/>
              <a:t>for the </a:t>
            </a:r>
            <a:r>
              <a:rPr lang="en-US" sz="2000" b="1" dirty="0"/>
              <a:t>sustainability and resilience </a:t>
            </a:r>
            <a:r>
              <a:rPr lang="en-US" sz="2000" dirty="0"/>
              <a:t>of the </a:t>
            </a:r>
            <a:r>
              <a:rPr lang="en-US" sz="2000" dirty="0" smtClean="0"/>
              <a:t>sector</a:t>
            </a:r>
          </a:p>
          <a:p>
            <a:r>
              <a:rPr lang="en-US" sz="2000" b="1" dirty="0"/>
              <a:t>Dissemination of data </a:t>
            </a:r>
            <a:r>
              <a:rPr lang="en-US" sz="2000" dirty="0"/>
              <a:t>and </a:t>
            </a:r>
            <a:r>
              <a:rPr lang="en-US" sz="2000" b="1" dirty="0" smtClean="0">
                <a:solidFill>
                  <a:srgbClr val="FF0000"/>
                </a:solidFill>
              </a:rPr>
              <a:t>follow-up </a:t>
            </a:r>
            <a:r>
              <a:rPr lang="en-US" sz="2000" b="1" dirty="0">
                <a:solidFill>
                  <a:srgbClr val="FF0000"/>
                </a:solidFill>
              </a:rPr>
              <a:t>on trial </a:t>
            </a:r>
            <a:r>
              <a:rPr lang="en-US" sz="2000" b="1" dirty="0" smtClean="0">
                <a:solidFill>
                  <a:srgbClr val="FF0000"/>
                </a:solidFill>
              </a:rPr>
              <a:t>cultural events’ safety</a:t>
            </a:r>
            <a:endParaRPr lang="en-US" sz="2000" b="1" dirty="0">
              <a:solidFill>
                <a:srgbClr val="FF0000"/>
              </a:solidFill>
            </a:endParaRPr>
          </a:p>
          <a:p>
            <a:pPr lvl="0"/>
            <a:endParaRPr lang="en-US" sz="2000" dirty="0"/>
          </a:p>
          <a:p>
            <a:endParaRPr lang="en-GB" sz="2200" b="1" dirty="0" smtClean="0"/>
          </a:p>
        </p:txBody>
      </p:sp>
      <p:sp>
        <p:nvSpPr>
          <p:cNvPr id="5" name="Text Placeholder 3"/>
          <p:cNvSpPr txBox="1">
            <a:spLocks/>
          </p:cNvSpPr>
          <p:nvPr/>
        </p:nvSpPr>
        <p:spPr>
          <a:xfrm>
            <a:off x="4416552" y="3683442"/>
            <a:ext cx="7729728" cy="285908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800"/>
              </a:spcAft>
              <a:buClr>
                <a:srgbClr val="034EA2"/>
              </a:buClr>
              <a:buSzTx/>
              <a:buFont typeface="Arial" panose="020B0604020202020204" pitchFamily="34" charset="0"/>
              <a:buNone/>
              <a:tabLst/>
              <a:defRPr/>
            </a:pPr>
            <a:endParaRPr kumimoji="0" lang="en-GB" sz="2400" b="0" i="0" u="none" strike="noStrike" kern="1200" cap="none" spc="0" normalizeH="0" baseline="0" noProof="0" dirty="0" smtClean="0">
              <a:ln>
                <a:noFill/>
              </a:ln>
              <a:solidFill>
                <a:srgbClr val="4D4D4D"/>
              </a:solidFill>
              <a:effectLst/>
              <a:uLnTx/>
              <a:uFillTx/>
              <a:latin typeface="Arial"/>
              <a:ea typeface="+mn-ea"/>
              <a:cs typeface="+mn-cs"/>
            </a:endParaRPr>
          </a:p>
        </p:txBody>
      </p:sp>
      <p:pic>
        <p:nvPicPr>
          <p:cNvPr id="2050" name="Picture 2" descr="Woman dancing - Creative Health report"/>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t="31250" b="31250"/>
          <a:stretch>
            <a:fillRect/>
          </a:stretch>
        </p:blipFill>
        <p:spPr bwMode="auto">
          <a:xfrm>
            <a:off x="0" y="-228599"/>
            <a:ext cx="1219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2"/>
          <p:cNvSpPr txBox="1">
            <a:spLocks/>
          </p:cNvSpPr>
          <p:nvPr/>
        </p:nvSpPr>
        <p:spPr>
          <a:xfrm>
            <a:off x="1048512" y="2875786"/>
            <a:ext cx="10515600" cy="562358"/>
          </a:xfrm>
          <a:prstGeom prst="rect">
            <a:avLst/>
          </a:prstGeom>
          <a:solidFill>
            <a:schemeClr val="bg1"/>
          </a:solidFill>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smtClean="0">
                <a:ln>
                  <a:noFill/>
                </a:ln>
                <a:solidFill>
                  <a:srgbClr val="034EA2"/>
                </a:solidFill>
                <a:effectLst/>
                <a:uLnTx/>
                <a:uFillTx/>
                <a:latin typeface="Arial"/>
                <a:ea typeface="+mj-ea"/>
                <a:cs typeface="+mj-cs"/>
              </a:rPr>
              <a:t>Connecting culture, health and well-being</a:t>
            </a:r>
            <a:endParaRPr kumimoji="0" lang="en-GB" sz="3600" b="0" i="0" u="none" strike="noStrike" kern="1200" cap="none" spc="0" normalizeH="0" baseline="0" noProof="0" dirty="0">
              <a:ln>
                <a:noFill/>
              </a:ln>
              <a:solidFill>
                <a:srgbClr val="034EA2"/>
              </a:solidFill>
              <a:effectLst/>
              <a:uLnTx/>
              <a:uFillTx/>
              <a:latin typeface="Arial"/>
              <a:ea typeface="+mj-ea"/>
              <a:cs typeface="+mj-cs"/>
            </a:endParaRPr>
          </a:p>
        </p:txBody>
      </p:sp>
      <p:sp>
        <p:nvSpPr>
          <p:cNvPr id="7" name="Rectangle 6"/>
          <p:cNvSpPr/>
          <p:nvPr/>
        </p:nvSpPr>
        <p:spPr>
          <a:xfrm>
            <a:off x="5506065" y="3573141"/>
            <a:ext cx="6058047" cy="3363998"/>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srgbClr val="4D4D4D"/>
                </a:solidFill>
                <a:effectLst/>
                <a:uLnTx/>
                <a:uFillTx/>
                <a:latin typeface="Arial"/>
                <a:ea typeface="+mn-ea"/>
                <a:cs typeface="+mn-cs"/>
              </a:rPr>
              <a:t>EC </a:t>
            </a:r>
            <a:r>
              <a:rPr kumimoji="0" lang="en-GB" sz="2000" b="0" i="0" u="none" strike="noStrike" kern="1200" cap="none" spc="0" normalizeH="0" baseline="0" noProof="0" dirty="0" smtClean="0">
                <a:ln>
                  <a:noFill/>
                </a:ln>
                <a:solidFill>
                  <a:srgbClr val="4D4D4D"/>
                </a:solidFill>
                <a:effectLst/>
                <a:uLnTx/>
                <a:uFillTx/>
                <a:latin typeface="Arial"/>
                <a:ea typeface="+mn-ea"/>
                <a:cs typeface="+mn-cs"/>
              </a:rPr>
              <a:t>Call for </a:t>
            </a:r>
            <a:r>
              <a:rPr kumimoji="0" lang="en-GB" sz="2000" b="0" i="1" u="none" strike="noStrike" kern="1200" cap="none" spc="0" normalizeH="0" baseline="0" noProof="0" dirty="0" smtClean="0">
                <a:ln>
                  <a:noFill/>
                </a:ln>
                <a:solidFill>
                  <a:srgbClr val="4D4D4D"/>
                </a:solidFill>
                <a:effectLst/>
                <a:uLnTx/>
                <a:uFillTx/>
                <a:latin typeface="Arial"/>
                <a:ea typeface="+mn-ea"/>
                <a:cs typeface="+mn-cs"/>
              </a:rPr>
              <a:t>Bottom-up </a:t>
            </a:r>
            <a:r>
              <a:rPr kumimoji="0" lang="en-GB" sz="2000" b="0" i="1" u="none" strike="noStrike" kern="1200" cap="none" spc="0" normalizeH="0" baseline="0" noProof="0" dirty="0">
                <a:ln>
                  <a:noFill/>
                </a:ln>
                <a:solidFill>
                  <a:srgbClr val="4D4D4D"/>
                </a:solidFill>
                <a:effectLst/>
                <a:uLnTx/>
                <a:uFillTx/>
                <a:latin typeface="Arial"/>
                <a:ea typeface="+mn-ea"/>
                <a:cs typeface="+mn-cs"/>
              </a:rPr>
              <a:t>Policy Development </a:t>
            </a:r>
            <a:r>
              <a:rPr kumimoji="0" lang="en-GB" sz="2000" b="0" i="1" u="none" strike="noStrike" kern="1200" cap="none" spc="0" normalizeH="0" baseline="0" noProof="0" dirty="0" smtClean="0">
                <a:ln>
                  <a:noFill/>
                </a:ln>
                <a:solidFill>
                  <a:srgbClr val="4D4D4D"/>
                </a:solidFill>
                <a:effectLst/>
                <a:uLnTx/>
                <a:uFillTx/>
                <a:latin typeface="Arial"/>
                <a:ea typeface="+mn-ea"/>
                <a:cs typeface="+mn-cs"/>
              </a:rPr>
              <a:t>on </a:t>
            </a:r>
            <a:r>
              <a:rPr kumimoji="0" lang="en-GB" sz="2000" b="0" i="1" u="none" strike="noStrike" kern="1200" cap="none" spc="0" normalizeH="0" baseline="0" noProof="0" dirty="0">
                <a:ln>
                  <a:noFill/>
                </a:ln>
                <a:solidFill>
                  <a:srgbClr val="4D4D4D"/>
                </a:solidFill>
                <a:effectLst/>
                <a:uLnTx/>
                <a:uFillTx/>
                <a:latin typeface="Arial"/>
                <a:ea typeface="+mn-ea"/>
                <a:cs typeface="+mn-cs"/>
              </a:rPr>
              <a:t>Culture &amp; Well-being </a:t>
            </a:r>
            <a:r>
              <a:rPr kumimoji="0" lang="en-GB" sz="2000" b="0" i="0" u="none" strike="noStrike" kern="1200" cap="none" spc="0" normalizeH="0" baseline="0" noProof="0" dirty="0">
                <a:ln>
                  <a:noFill/>
                </a:ln>
                <a:solidFill>
                  <a:srgbClr val="4D4D4D"/>
                </a:solidFill>
                <a:effectLst/>
                <a:uLnTx/>
                <a:uFillTx/>
                <a:latin typeface="Arial"/>
                <a:ea typeface="+mn-ea"/>
                <a:cs typeface="+mn-cs"/>
              </a:rPr>
              <a:t>in the </a:t>
            </a:r>
            <a:r>
              <a:rPr kumimoji="0" lang="en-GB" sz="2000" b="0" i="0" u="none" strike="noStrike" kern="1200" cap="none" spc="0" normalizeH="0" baseline="0" noProof="0" dirty="0" smtClean="0">
                <a:ln>
                  <a:noFill/>
                </a:ln>
                <a:solidFill>
                  <a:srgbClr val="4D4D4D"/>
                </a:solidFill>
                <a:effectLst/>
                <a:uLnTx/>
                <a:uFillTx/>
                <a:latin typeface="Arial"/>
                <a:ea typeface="+mn-ea"/>
                <a:cs typeface="+mn-cs"/>
              </a:rPr>
              <a:t>EU</a:t>
            </a: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GB" sz="2000" b="0" i="0" u="none" strike="noStrike" kern="1200" cap="none" spc="0" normalizeH="0" baseline="0" noProof="0" dirty="0" smtClean="0">
                <a:ln>
                  <a:noFill/>
                </a:ln>
                <a:solidFill>
                  <a:srgbClr val="4D4D4D"/>
                </a:solidFill>
                <a:effectLst/>
                <a:uLnTx/>
                <a:uFillTx/>
                <a:latin typeface="Arial"/>
                <a:ea typeface="+mn-ea"/>
                <a:cs typeface="+mn-cs"/>
              </a:rPr>
              <a:t>MS </a:t>
            </a:r>
            <a:r>
              <a:rPr kumimoji="0" lang="en-GB" sz="2000" b="0" i="0" u="none" strike="noStrike" kern="1200" cap="none" spc="0" normalizeH="0" baseline="0" noProof="0" dirty="0">
                <a:ln>
                  <a:noFill/>
                </a:ln>
                <a:solidFill>
                  <a:srgbClr val="4D4D4D"/>
                </a:solidFill>
                <a:effectLst/>
                <a:uLnTx/>
                <a:uFillTx/>
                <a:latin typeface="Arial"/>
                <a:ea typeface="+mn-ea"/>
                <a:cs typeface="+mn-cs"/>
              </a:rPr>
              <a:t>to make full </a:t>
            </a:r>
            <a:r>
              <a:rPr kumimoji="0" lang="en-US" sz="2000" b="0" i="0" u="none" strike="noStrike" kern="1200" cap="none" spc="0" normalizeH="0" baseline="0" noProof="0" dirty="0">
                <a:ln>
                  <a:noFill/>
                </a:ln>
                <a:solidFill>
                  <a:srgbClr val="4D4D4D"/>
                </a:solidFill>
                <a:effectLst/>
                <a:uLnTx/>
                <a:uFillTx/>
                <a:latin typeface="Arial"/>
                <a:ea typeface="+mn-ea"/>
                <a:cs typeface="+mn-cs"/>
              </a:rPr>
              <a:t>use of the </a:t>
            </a:r>
            <a:r>
              <a:rPr kumimoji="0" lang="en-US" sz="2000" b="1" i="1" u="none" strike="noStrike" kern="1200" cap="none" spc="0" normalizeH="0" baseline="0" noProof="0" dirty="0">
                <a:ln>
                  <a:noFill/>
                </a:ln>
                <a:solidFill>
                  <a:srgbClr val="FF0000"/>
                </a:solidFill>
                <a:effectLst/>
                <a:uLnTx/>
                <a:uFillTx/>
                <a:latin typeface="Arial"/>
                <a:ea typeface="+mn-ea"/>
                <a:cs typeface="+mn-cs"/>
              </a:rPr>
              <a:t>Recovery and Resilience </a:t>
            </a:r>
            <a:r>
              <a:rPr kumimoji="0" lang="en-US" sz="2000" b="1" i="1" u="none" strike="noStrike" kern="1200" cap="none" spc="0" normalizeH="0" baseline="0" noProof="0" dirty="0" smtClean="0">
                <a:ln>
                  <a:noFill/>
                </a:ln>
                <a:solidFill>
                  <a:srgbClr val="FF0000"/>
                </a:solidFill>
                <a:effectLst/>
                <a:uLnTx/>
                <a:uFillTx/>
                <a:latin typeface="Arial"/>
                <a:ea typeface="+mn-ea"/>
                <a:cs typeface="+mn-cs"/>
              </a:rPr>
              <a:t>Facility</a:t>
            </a:r>
            <a:r>
              <a:rPr kumimoji="0" lang="en-US" sz="2000" b="1" i="0" u="none" strike="noStrike" kern="1200" cap="none" spc="0" normalizeH="0" baseline="0" noProof="0" dirty="0" smtClean="0">
                <a:ln>
                  <a:noFill/>
                </a:ln>
                <a:solidFill>
                  <a:srgbClr val="FF0000"/>
                </a:solidFill>
                <a:effectLst/>
                <a:uLnTx/>
                <a:uFillTx/>
                <a:latin typeface="Arial"/>
                <a:ea typeface="+mn-ea"/>
                <a:cs typeface="+mn-cs"/>
              </a:rPr>
              <a:t>, cohesion policy and the new Horizon Europe and Creative Europe</a:t>
            </a: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4D4D4D"/>
                </a:solidFill>
                <a:effectLst/>
                <a:uLnTx/>
                <a:uFillTx/>
                <a:latin typeface="Arial"/>
                <a:ea typeface="+mn-ea"/>
                <a:cs typeface="+mn-cs"/>
              </a:rPr>
              <a:t>Use </a:t>
            </a:r>
            <a:r>
              <a:rPr kumimoji="0" lang="en-US" sz="2000" b="1" i="0" u="none" strike="noStrike" kern="1200" cap="none" spc="0" normalizeH="0" baseline="0" noProof="0" dirty="0" smtClean="0">
                <a:ln>
                  <a:noFill/>
                </a:ln>
                <a:solidFill>
                  <a:srgbClr val="4D4D4D"/>
                </a:solidFill>
                <a:effectLst/>
                <a:uLnTx/>
                <a:uFillTx/>
                <a:latin typeface="Arial"/>
                <a:ea typeface="+mn-ea"/>
                <a:cs typeface="+mn-cs"/>
              </a:rPr>
              <a:t>complementary funding and mixed </a:t>
            </a:r>
            <a:r>
              <a:rPr kumimoji="0" lang="en-US" sz="2000" b="1" i="0" u="none" strike="noStrike" kern="1200" cap="none" spc="0" normalizeH="0" baseline="0" noProof="0" dirty="0">
                <a:ln>
                  <a:noFill/>
                </a:ln>
                <a:solidFill>
                  <a:srgbClr val="4D4D4D"/>
                </a:solidFill>
                <a:effectLst/>
                <a:uLnTx/>
                <a:uFillTx/>
                <a:latin typeface="Arial"/>
                <a:ea typeface="+mn-ea"/>
                <a:cs typeface="+mn-cs"/>
              </a:rPr>
              <a:t>sources</a:t>
            </a:r>
            <a:r>
              <a:rPr kumimoji="0" lang="en-US" sz="2000" b="0" i="0" u="none" strike="noStrike" kern="1200" cap="none" spc="0" normalizeH="0" baseline="0" noProof="0" dirty="0">
                <a:ln>
                  <a:noFill/>
                </a:ln>
                <a:solidFill>
                  <a:srgbClr val="4D4D4D"/>
                </a:solidFill>
                <a:effectLst/>
                <a:uLnTx/>
                <a:uFillTx/>
                <a:latin typeface="Arial"/>
                <a:ea typeface="+mn-ea"/>
                <a:cs typeface="+mn-cs"/>
              </a:rPr>
              <a:t> to help alleviate the financial </a:t>
            </a:r>
            <a:r>
              <a:rPr kumimoji="0" lang="en-US" sz="2000" b="0" i="0" u="none" strike="noStrike" kern="1200" cap="none" spc="0" normalizeH="0" baseline="0" noProof="0" dirty="0" smtClean="0">
                <a:ln>
                  <a:noFill/>
                </a:ln>
                <a:solidFill>
                  <a:srgbClr val="4D4D4D"/>
                </a:solidFill>
                <a:effectLst/>
                <a:uLnTx/>
                <a:uFillTx/>
                <a:latin typeface="Arial"/>
                <a:ea typeface="+mn-ea"/>
                <a:cs typeface="+mn-cs"/>
              </a:rPr>
              <a:t>burden of </a:t>
            </a:r>
            <a:r>
              <a:rPr kumimoji="0" lang="en-US" sz="2000" b="0" i="0" u="none" strike="noStrike" kern="1200" cap="none" spc="0" normalizeH="0" baseline="0" noProof="0" dirty="0">
                <a:ln>
                  <a:noFill/>
                </a:ln>
                <a:solidFill>
                  <a:srgbClr val="4D4D4D"/>
                </a:solidFill>
                <a:effectLst/>
                <a:uLnTx/>
                <a:uFillTx/>
                <a:latin typeface="Arial"/>
                <a:ea typeface="+mn-ea"/>
                <a:cs typeface="+mn-cs"/>
              </a:rPr>
              <a:t>re-opening (e.g. costs of applying health protocols)</a:t>
            </a:r>
          </a:p>
          <a:p>
            <a:pPr marL="0" marR="0" lvl="0" indent="0" algn="just" defTabSz="914400" rtl="0" eaLnBrk="1" fontAlgn="auto" latinLnBrk="0" hangingPunct="1">
              <a:lnSpc>
                <a:spcPct val="107000"/>
              </a:lnSpc>
              <a:spcBef>
                <a:spcPts val="0"/>
              </a:spcBef>
              <a:spcAft>
                <a:spcPts val="800"/>
              </a:spcAft>
              <a:buClrTx/>
              <a:buSzTx/>
              <a:buFontTx/>
              <a:buNone/>
              <a:tabLst/>
              <a:defRPr/>
            </a:pPr>
            <a:endParaRPr kumimoji="0" lang="en-US" sz="2000" b="0" i="0" u="none" strike="noStrike" kern="1200" cap="none" spc="0" normalizeH="0" baseline="0" noProof="0" dirty="0">
              <a:ln>
                <a:noFill/>
              </a:ln>
              <a:solidFill>
                <a:srgbClr val="4D4D4D"/>
              </a:solidFill>
              <a:effectLst/>
              <a:uLnTx/>
              <a:uFillTx/>
              <a:latin typeface="Arial"/>
              <a:ea typeface="+mn-ea"/>
              <a:cs typeface="+mn-cs"/>
            </a:endParaRPr>
          </a:p>
        </p:txBody>
      </p:sp>
    </p:spTree>
    <p:extLst>
      <p:ext uri="{BB962C8B-B14F-4D97-AF65-F5344CB8AC3E}">
        <p14:creationId xmlns:p14="http://schemas.microsoft.com/office/powerpoint/2010/main" val="41194116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38198" y="1742173"/>
            <a:ext cx="10648124" cy="3576001"/>
          </a:xfrm>
        </p:spPr>
        <p:txBody>
          <a:bodyPr/>
          <a:lstStyle/>
          <a:p>
            <a:pPr marL="0" indent="0">
              <a:spcAft>
                <a:spcPts val="600"/>
              </a:spcAft>
              <a:buNone/>
            </a:pPr>
            <a:r>
              <a:rPr lang="pl-PL" b="1" dirty="0" err="1" smtClean="0"/>
              <a:t>Requested</a:t>
            </a:r>
            <a:r>
              <a:rPr lang="pl-PL" b="1" dirty="0" smtClean="0"/>
              <a:t> by:</a:t>
            </a:r>
          </a:p>
          <a:p>
            <a:pPr>
              <a:spcAft>
                <a:spcPts val="600"/>
              </a:spcAft>
              <a:buFont typeface="Wingdings" panose="05000000000000000000" pitchFamily="2" charset="2"/>
              <a:buChar char="q"/>
            </a:pPr>
            <a:r>
              <a:rPr lang="pl-PL" dirty="0" smtClean="0"/>
              <a:t> </a:t>
            </a:r>
            <a:r>
              <a:rPr lang="pl-PL" dirty="0" err="1" smtClean="0"/>
              <a:t>Stakeholders</a:t>
            </a:r>
            <a:r>
              <a:rPr lang="pl-PL" dirty="0" smtClean="0"/>
              <a:t> &amp; COVID-19</a:t>
            </a:r>
          </a:p>
          <a:p>
            <a:pPr>
              <a:spcAft>
                <a:spcPts val="600"/>
              </a:spcAft>
              <a:buFont typeface="Wingdings" panose="05000000000000000000" pitchFamily="2" charset="2"/>
              <a:buChar char="q"/>
            </a:pPr>
            <a:r>
              <a:rPr lang="pl-PL" dirty="0"/>
              <a:t> </a:t>
            </a:r>
            <a:r>
              <a:rPr lang="pl-PL" dirty="0" smtClean="0"/>
              <a:t>Council </a:t>
            </a:r>
          </a:p>
          <a:p>
            <a:pPr>
              <a:spcAft>
                <a:spcPts val="600"/>
              </a:spcAft>
              <a:buFont typeface="Wingdings" panose="05000000000000000000" pitchFamily="2" charset="2"/>
              <a:buChar char="q"/>
            </a:pPr>
            <a:r>
              <a:rPr lang="pl-PL" dirty="0"/>
              <a:t> </a:t>
            </a:r>
            <a:r>
              <a:rPr lang="pl-PL" dirty="0" smtClean="0"/>
              <a:t>European Court of </a:t>
            </a:r>
            <a:r>
              <a:rPr lang="pl-PL" dirty="0" err="1" smtClean="0"/>
              <a:t>Auditors</a:t>
            </a:r>
            <a:endParaRPr lang="pl-PL" dirty="0" smtClean="0"/>
          </a:p>
          <a:p>
            <a:pPr marL="0" indent="0">
              <a:spcAft>
                <a:spcPts val="600"/>
              </a:spcAft>
              <a:buNone/>
            </a:pPr>
            <a:endParaRPr lang="pl-PL" dirty="0"/>
          </a:p>
          <a:p>
            <a:pPr marL="0" indent="0">
              <a:spcAft>
                <a:spcPts val="600"/>
              </a:spcAft>
              <a:buNone/>
            </a:pPr>
            <a:r>
              <a:rPr lang="pl-PL" b="1" dirty="0" smtClean="0"/>
              <a:t>Online </a:t>
            </a:r>
            <a:r>
              <a:rPr lang="pl-PL" b="1" dirty="0" err="1" smtClean="0"/>
              <a:t>interactive</a:t>
            </a:r>
            <a:r>
              <a:rPr lang="pl-PL" b="1" dirty="0" smtClean="0"/>
              <a:t> </a:t>
            </a:r>
            <a:r>
              <a:rPr lang="pl-PL" b="1" dirty="0" err="1" smtClean="0"/>
              <a:t>tool</a:t>
            </a:r>
            <a:r>
              <a:rPr lang="pl-PL" b="1" dirty="0" smtClean="0"/>
              <a:t> </a:t>
            </a:r>
            <a:r>
              <a:rPr lang="pl-PL" dirty="0" smtClean="0"/>
              <a:t>+ </a:t>
            </a:r>
            <a:r>
              <a:rPr lang="pl-PL" b="1" dirty="0" smtClean="0"/>
              <a:t>pdf </a:t>
            </a:r>
            <a:r>
              <a:rPr lang="pl-PL" b="1" dirty="0" err="1" smtClean="0"/>
              <a:t>guide</a:t>
            </a:r>
            <a:endParaRPr lang="pl-PL" b="1" dirty="0" smtClean="0"/>
          </a:p>
          <a:p>
            <a:pPr marL="0" indent="0">
              <a:spcAft>
                <a:spcPts val="600"/>
              </a:spcAft>
              <a:buNone/>
            </a:pPr>
            <a:endParaRPr lang="pl-PL" dirty="0"/>
          </a:p>
          <a:p>
            <a:pPr marL="0" indent="0">
              <a:spcAft>
                <a:spcPts val="600"/>
              </a:spcAft>
              <a:buNone/>
            </a:pPr>
            <a:r>
              <a:rPr lang="en-GB" b="1" dirty="0"/>
              <a:t>M</a:t>
            </a:r>
            <a:r>
              <a:rPr lang="pl-PL" b="1" dirty="0" err="1" smtClean="0"/>
              <a:t>ore</a:t>
            </a:r>
            <a:r>
              <a:rPr lang="pl-PL" b="1" dirty="0" smtClean="0"/>
              <a:t> </a:t>
            </a:r>
            <a:r>
              <a:rPr lang="pl-PL" b="1" dirty="0" err="1" smtClean="0"/>
              <a:t>than</a:t>
            </a:r>
            <a:r>
              <a:rPr lang="pl-PL" b="1" dirty="0" smtClean="0"/>
              <a:t> 70 </a:t>
            </a:r>
            <a:r>
              <a:rPr lang="pl-PL" b="1" dirty="0" err="1" smtClean="0"/>
              <a:t>opportunities</a:t>
            </a:r>
            <a:r>
              <a:rPr lang="pl-PL" b="1" dirty="0" smtClean="0"/>
              <a:t> </a:t>
            </a:r>
            <a:r>
              <a:rPr lang="pl-PL" dirty="0" smtClean="0"/>
              <a:t>+ </a:t>
            </a:r>
            <a:r>
              <a:rPr lang="pl-PL" dirty="0" err="1" smtClean="0"/>
              <a:t>project</a:t>
            </a:r>
            <a:r>
              <a:rPr lang="pl-PL" dirty="0" smtClean="0"/>
              <a:t> </a:t>
            </a:r>
            <a:r>
              <a:rPr lang="pl-PL" dirty="0" err="1" smtClean="0"/>
              <a:t>examples</a:t>
            </a:r>
            <a:r>
              <a:rPr lang="pl-PL" dirty="0" smtClean="0"/>
              <a:t> 2014-2020</a:t>
            </a:r>
          </a:p>
          <a:p>
            <a:pPr marL="0" indent="0">
              <a:spcAft>
                <a:spcPts val="600"/>
              </a:spcAft>
              <a:buNone/>
            </a:pPr>
            <a:endParaRPr lang="pl-PL" dirty="0"/>
          </a:p>
          <a:p>
            <a:pPr marL="0" indent="0">
              <a:spcAft>
                <a:spcPts val="600"/>
              </a:spcAft>
              <a:buNone/>
            </a:pPr>
            <a:r>
              <a:rPr lang="pl-PL" b="1" dirty="0" err="1" smtClean="0"/>
              <a:t>Stay</a:t>
            </a:r>
            <a:r>
              <a:rPr lang="pl-PL" b="1" dirty="0" smtClean="0"/>
              <a:t> </a:t>
            </a:r>
            <a:r>
              <a:rPr lang="pl-PL" b="1" dirty="0" err="1" smtClean="0"/>
              <a:t>tuned</a:t>
            </a:r>
            <a:r>
              <a:rPr lang="pl-PL" b="1" dirty="0" smtClean="0"/>
              <a:t> </a:t>
            </a:r>
            <a:r>
              <a:rPr lang="pl-PL" dirty="0" smtClean="0"/>
              <a:t>– </a:t>
            </a:r>
            <a:r>
              <a:rPr lang="pl-PL" dirty="0" err="1" smtClean="0"/>
              <a:t>premi</a:t>
            </a:r>
            <a:r>
              <a:rPr lang="fr-FR" dirty="0" smtClean="0"/>
              <a:t>è</a:t>
            </a:r>
            <a:r>
              <a:rPr lang="pl-PL" dirty="0" smtClean="0"/>
              <a:t>re </a:t>
            </a:r>
            <a:r>
              <a:rPr lang="pl-PL" dirty="0" err="1" smtClean="0"/>
              <a:t>around</a:t>
            </a:r>
            <a:r>
              <a:rPr lang="pl-PL" dirty="0" smtClean="0"/>
              <a:t> </a:t>
            </a:r>
            <a:r>
              <a:rPr lang="pl-PL" dirty="0" err="1" smtClean="0"/>
              <a:t>November</a:t>
            </a:r>
            <a:r>
              <a:rPr lang="pl-PL" dirty="0" smtClean="0"/>
              <a:t> Council </a:t>
            </a:r>
            <a:r>
              <a:rPr lang="pl-PL" dirty="0" err="1" smtClean="0"/>
              <a:t>meeting</a:t>
            </a:r>
            <a:endParaRPr lang="pl-PL" dirty="0" smtClean="0"/>
          </a:p>
        </p:txBody>
      </p:sp>
      <p:sp>
        <p:nvSpPr>
          <p:cNvPr id="4" name="Title 3"/>
          <p:cNvSpPr>
            <a:spLocks noGrp="1"/>
          </p:cNvSpPr>
          <p:nvPr>
            <p:ph type="title"/>
          </p:nvPr>
        </p:nvSpPr>
        <p:spPr/>
        <p:txBody>
          <a:bodyPr/>
          <a:lstStyle/>
          <a:p>
            <a:r>
              <a:rPr lang="en-GB" dirty="0"/>
              <a:t>2021-2027 Funding for culture </a:t>
            </a:r>
            <a:r>
              <a:rPr lang="en-US" dirty="0"/>
              <a:t/>
            </a:r>
            <a:br>
              <a:rPr lang="en-US" dirty="0"/>
            </a:br>
            <a:r>
              <a:rPr lang="en-US" dirty="0" smtClean="0"/>
              <a:t>Funding Guide</a:t>
            </a:r>
            <a:endParaRPr lang="en-GB" dirty="0"/>
          </a:p>
        </p:txBody>
      </p:sp>
      <p:pic>
        <p:nvPicPr>
          <p:cNvPr id="3" name="Picture 2"/>
          <p:cNvPicPr>
            <a:picLocks noChangeAspect="1"/>
          </p:cNvPicPr>
          <p:nvPr/>
        </p:nvPicPr>
        <p:blipFill rotWithShape="1">
          <a:blip r:embed="rId2"/>
          <a:srcRect l="24306" t="19136" r="27639" b="7037"/>
          <a:stretch/>
        </p:blipFill>
        <p:spPr>
          <a:xfrm>
            <a:off x="8160693" y="119280"/>
            <a:ext cx="3566516" cy="3082047"/>
          </a:xfrm>
          <a:prstGeom prst="rect">
            <a:avLst/>
          </a:prstGeom>
        </p:spPr>
      </p:pic>
    </p:spTree>
    <p:extLst>
      <p:ext uri="{BB962C8B-B14F-4D97-AF65-F5344CB8AC3E}">
        <p14:creationId xmlns:p14="http://schemas.microsoft.com/office/powerpoint/2010/main" val="26500818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5405308"/>
            <a:ext cx="3433011" cy="1452691"/>
          </a:xfrm>
        </p:spPr>
      </p:pic>
      <p:sp>
        <p:nvSpPr>
          <p:cNvPr id="4" name="Title 3"/>
          <p:cNvSpPr>
            <a:spLocks noGrp="1"/>
          </p:cNvSpPr>
          <p:nvPr>
            <p:ph type="title"/>
          </p:nvPr>
        </p:nvSpPr>
        <p:spPr/>
        <p:txBody>
          <a:bodyPr/>
          <a:lstStyle/>
          <a:p>
            <a:r>
              <a:rPr lang="en-GB" dirty="0"/>
              <a:t>Cultural policy at regional level</a:t>
            </a:r>
            <a:r>
              <a:rPr lang="en-US" dirty="0"/>
              <a:t/>
            </a:r>
            <a:br>
              <a:rPr lang="en-US" dirty="0"/>
            </a:b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755" y="1134990"/>
            <a:ext cx="7429500" cy="3714750"/>
          </a:xfrm>
          <a:prstGeom prst="rect">
            <a:avLst/>
          </a:prstGeom>
        </p:spPr>
      </p:pic>
      <p:sp>
        <p:nvSpPr>
          <p:cNvPr id="7" name="Rectangle 6"/>
          <p:cNvSpPr/>
          <p:nvPr/>
        </p:nvSpPr>
        <p:spPr>
          <a:xfrm>
            <a:off x="3996624" y="5405308"/>
            <a:ext cx="6575122"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ED8D2F"/>
                </a:solidFill>
                <a:effectLst/>
                <a:uLnTx/>
                <a:uFillTx/>
                <a:latin typeface="Arial"/>
                <a:ea typeface="+mn-ea"/>
                <a:cs typeface="+mn-cs"/>
              </a:rPr>
              <a:t>www.culturalheritageinaction.eu</a:t>
            </a:r>
            <a:endParaRPr kumimoji="0" lang="en-GB" sz="1800" b="0" i="0" u="none" strike="noStrike" kern="1200" cap="none" spc="0" normalizeH="0" baseline="0" noProof="0" dirty="0">
              <a:ln>
                <a:noFill/>
              </a:ln>
              <a:solidFill>
                <a:srgbClr val="ED8D2F"/>
              </a:solidFill>
              <a:effectLst/>
              <a:uLnTx/>
              <a:uFillTx/>
              <a:latin typeface="Arial"/>
              <a:ea typeface="+mn-ea"/>
              <a:cs typeface="+mn-cs"/>
            </a:endParaRPr>
          </a:p>
        </p:txBody>
      </p:sp>
      <p:sp>
        <p:nvSpPr>
          <p:cNvPr id="8" name="TextBox 7"/>
          <p:cNvSpPr txBox="1"/>
          <p:nvPr/>
        </p:nvSpPr>
        <p:spPr>
          <a:xfrm>
            <a:off x="7924800" y="1026194"/>
            <a:ext cx="4156364"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smtClean="0">
                <a:ln>
                  <a:noFill/>
                </a:ln>
                <a:solidFill>
                  <a:srgbClr val="4D4D4D"/>
                </a:solidFill>
                <a:effectLst>
                  <a:outerShdw blurRad="38100" dist="38100" dir="2700000" algn="tl">
                    <a:srgbClr val="000000">
                      <a:alpha val="43137"/>
                    </a:srgbClr>
                  </a:outerShdw>
                </a:effectLst>
                <a:uLnTx/>
                <a:uFillTx/>
                <a:latin typeface="Arial"/>
                <a:ea typeface="+mn-ea"/>
                <a:cs typeface="+mn-cs"/>
              </a:rPr>
              <a:t>First </a:t>
            </a:r>
            <a:r>
              <a:rPr kumimoji="0" lang="pl-PL" sz="1800" b="1" i="0" u="none" strike="noStrike" kern="1200" cap="none" spc="0" normalizeH="0" baseline="0" noProof="0" dirty="0" err="1" smtClean="0">
                <a:ln>
                  <a:noFill/>
                </a:ln>
                <a:solidFill>
                  <a:srgbClr val="4D4D4D"/>
                </a:solidFill>
                <a:effectLst>
                  <a:outerShdw blurRad="38100" dist="38100" dir="2700000" algn="tl">
                    <a:srgbClr val="000000">
                      <a:alpha val="43137"/>
                    </a:srgbClr>
                  </a:outerShdw>
                </a:effectLst>
                <a:uLnTx/>
                <a:uFillTx/>
                <a:latin typeface="Arial"/>
                <a:ea typeface="+mn-ea"/>
                <a:cs typeface="+mn-cs"/>
              </a:rPr>
              <a:t>phase</a:t>
            </a:r>
            <a:endParaRPr kumimoji="0" lang="pl-PL" sz="1800" b="1" i="0" u="none" strike="noStrike" kern="1200" cap="none" spc="0" normalizeH="0" baseline="0" noProof="0" dirty="0" smtClean="0">
              <a:ln>
                <a:noFill/>
              </a:ln>
              <a:solidFill>
                <a:srgbClr val="4D4D4D"/>
              </a:solidFill>
              <a:effectLst>
                <a:outerShdw blurRad="38100" dist="38100" dir="2700000" algn="tl">
                  <a:srgbClr val="000000">
                    <a:alpha val="43137"/>
                  </a:srgbClr>
                </a:outerShdw>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pl-PL" sz="1800" b="1" i="0" u="none" strike="noStrike" kern="1200" cap="none" spc="0" normalizeH="0" baseline="0" noProof="0" dirty="0" smtClean="0">
                <a:ln>
                  <a:noFill/>
                </a:ln>
                <a:solidFill>
                  <a:srgbClr val="4D4D4D"/>
                </a:solidFill>
                <a:effectLst/>
                <a:uLnTx/>
                <a:uFillTx/>
                <a:latin typeface="Arial"/>
                <a:ea typeface="+mn-ea"/>
                <a:cs typeface="+mn-cs"/>
              </a:rPr>
              <a:t>3 </a:t>
            </a:r>
            <a:r>
              <a:rPr kumimoji="0" lang="pl-PL" sz="1800" b="1" i="0" u="none" strike="noStrike" kern="1200" cap="none" spc="0" normalizeH="0" baseline="0" noProof="0" dirty="0" err="1" smtClean="0">
                <a:ln>
                  <a:noFill/>
                </a:ln>
                <a:solidFill>
                  <a:srgbClr val="4D4D4D"/>
                </a:solidFill>
                <a:effectLst/>
                <a:uLnTx/>
                <a:uFillTx/>
                <a:latin typeface="Arial"/>
                <a:ea typeface="+mn-ea"/>
                <a:cs typeface="+mn-cs"/>
              </a:rPr>
              <a:t>topics</a:t>
            </a:r>
            <a:r>
              <a:rPr kumimoji="0" lang="pl-PL" sz="1800" b="0" i="0" u="none" strike="noStrike" kern="1200" cap="none" spc="0" normalizeH="0" baseline="0" noProof="0" dirty="0" smtClean="0">
                <a:ln>
                  <a:noFill/>
                </a:ln>
                <a:solidFill>
                  <a:srgbClr val="4D4D4D"/>
                </a:solidFill>
                <a:effectLst/>
                <a:uLnTx/>
                <a:uFillTx/>
                <a:latin typeface="Arial"/>
                <a:ea typeface="+mn-ea"/>
                <a:cs typeface="+mn-cs"/>
              </a:rPr>
              <a:t>: </a:t>
            </a:r>
            <a:r>
              <a:rPr kumimoji="0" lang="pl-PL" sz="1800" b="0" i="0" u="none" strike="noStrike" kern="1200" cap="none" spc="0" normalizeH="0" baseline="0" noProof="0" dirty="0" err="1" smtClean="0">
                <a:ln>
                  <a:noFill/>
                </a:ln>
                <a:solidFill>
                  <a:srgbClr val="4D4D4D"/>
                </a:solidFill>
                <a:effectLst/>
                <a:uLnTx/>
                <a:uFillTx/>
                <a:latin typeface="Arial"/>
                <a:ea typeface="+mn-ea"/>
                <a:cs typeface="+mn-cs"/>
              </a:rPr>
              <a:t>participatory</a:t>
            </a:r>
            <a:r>
              <a:rPr kumimoji="0" lang="pl-PL" sz="1800" b="0" i="0" u="none" strike="noStrike" kern="1200" cap="none" spc="0" normalizeH="0" baseline="0" noProof="0" dirty="0" smtClean="0">
                <a:ln>
                  <a:noFill/>
                </a:ln>
                <a:solidFill>
                  <a:srgbClr val="4D4D4D"/>
                </a:solidFill>
                <a:effectLst/>
                <a:uLnTx/>
                <a:uFillTx/>
                <a:latin typeface="Arial"/>
                <a:ea typeface="+mn-ea"/>
                <a:cs typeface="+mn-cs"/>
              </a:rPr>
              <a:t> </a:t>
            </a:r>
            <a:r>
              <a:rPr kumimoji="0" lang="pl-PL" sz="1800" b="0" i="0" u="none" strike="noStrike" kern="1200" cap="none" spc="0" normalizeH="0" baseline="0" noProof="0" dirty="0" err="1" smtClean="0">
                <a:ln>
                  <a:noFill/>
                </a:ln>
                <a:solidFill>
                  <a:srgbClr val="4D4D4D"/>
                </a:solidFill>
                <a:effectLst/>
                <a:uLnTx/>
                <a:uFillTx/>
                <a:latin typeface="Arial"/>
                <a:ea typeface="+mn-ea"/>
                <a:cs typeface="+mn-cs"/>
              </a:rPr>
              <a:t>governance</a:t>
            </a:r>
            <a:r>
              <a:rPr kumimoji="0" lang="pl-PL" sz="1800" b="0" i="0" u="none" strike="noStrike" kern="1200" cap="none" spc="0" normalizeH="0" baseline="0" noProof="0" dirty="0" smtClean="0">
                <a:ln>
                  <a:noFill/>
                </a:ln>
                <a:solidFill>
                  <a:srgbClr val="4D4D4D"/>
                </a:solidFill>
                <a:effectLst/>
                <a:uLnTx/>
                <a:uFillTx/>
                <a:latin typeface="Arial"/>
                <a:ea typeface="+mn-ea"/>
                <a:cs typeface="+mn-cs"/>
              </a:rPr>
              <a:t>, </a:t>
            </a:r>
            <a:r>
              <a:rPr kumimoji="0" lang="pl-PL" sz="1800" b="0" i="0" u="none" strike="noStrike" kern="1200" cap="none" spc="0" normalizeH="0" baseline="0" noProof="0" dirty="0" err="1" smtClean="0">
                <a:ln>
                  <a:noFill/>
                </a:ln>
                <a:solidFill>
                  <a:srgbClr val="4D4D4D"/>
                </a:solidFill>
                <a:effectLst/>
                <a:uLnTx/>
                <a:uFillTx/>
                <a:latin typeface="Arial"/>
                <a:ea typeface="+mn-ea"/>
                <a:cs typeface="+mn-cs"/>
              </a:rPr>
              <a:t>adaptive</a:t>
            </a:r>
            <a:r>
              <a:rPr kumimoji="0" lang="pl-PL" sz="1800" b="0" i="0" u="none" strike="noStrike" kern="1200" cap="none" spc="0" normalizeH="0" baseline="0" noProof="0" dirty="0" smtClean="0">
                <a:ln>
                  <a:noFill/>
                </a:ln>
                <a:solidFill>
                  <a:srgbClr val="4D4D4D"/>
                </a:solidFill>
                <a:effectLst/>
                <a:uLnTx/>
                <a:uFillTx/>
                <a:latin typeface="Arial"/>
                <a:ea typeface="+mn-ea"/>
                <a:cs typeface="+mn-cs"/>
              </a:rPr>
              <a:t> </a:t>
            </a:r>
            <a:r>
              <a:rPr kumimoji="0" lang="pl-PL" sz="1800" b="0" i="0" u="none" strike="noStrike" kern="1200" cap="none" spc="0" normalizeH="0" baseline="0" noProof="0" dirty="0" err="1" smtClean="0">
                <a:ln>
                  <a:noFill/>
                </a:ln>
                <a:solidFill>
                  <a:srgbClr val="4D4D4D"/>
                </a:solidFill>
                <a:effectLst/>
                <a:uLnTx/>
                <a:uFillTx/>
                <a:latin typeface="Arial"/>
                <a:ea typeface="+mn-ea"/>
                <a:cs typeface="+mn-cs"/>
              </a:rPr>
              <a:t>reuse</a:t>
            </a:r>
            <a:r>
              <a:rPr kumimoji="0" lang="pl-PL" sz="1800" b="0" i="0" u="none" strike="noStrike" kern="1200" cap="none" spc="0" normalizeH="0" baseline="0" noProof="0" dirty="0" smtClean="0">
                <a:ln>
                  <a:noFill/>
                </a:ln>
                <a:solidFill>
                  <a:srgbClr val="4D4D4D"/>
                </a:solidFill>
                <a:effectLst/>
                <a:uLnTx/>
                <a:uFillTx/>
                <a:latin typeface="Arial"/>
                <a:ea typeface="+mn-ea"/>
                <a:cs typeface="+mn-cs"/>
              </a:rPr>
              <a:t>, </a:t>
            </a:r>
            <a:r>
              <a:rPr kumimoji="0" lang="pl-PL" sz="1800" b="0" i="0" u="none" strike="noStrike" kern="1200" cap="none" spc="0" normalizeH="0" baseline="0" noProof="0" dirty="0" err="1" smtClean="0">
                <a:ln>
                  <a:noFill/>
                </a:ln>
                <a:solidFill>
                  <a:srgbClr val="4D4D4D"/>
                </a:solidFill>
                <a:effectLst/>
                <a:uLnTx/>
                <a:uFillTx/>
                <a:latin typeface="Arial"/>
                <a:ea typeface="+mn-ea"/>
                <a:cs typeface="+mn-cs"/>
              </a:rPr>
              <a:t>quality</a:t>
            </a:r>
            <a:r>
              <a:rPr kumimoji="0" lang="pl-PL" sz="1800" b="0" i="0" u="none" strike="noStrike" kern="1200" cap="none" spc="0" normalizeH="0" baseline="0" noProof="0" dirty="0" smtClean="0">
                <a:ln>
                  <a:noFill/>
                </a:ln>
                <a:solidFill>
                  <a:srgbClr val="4D4D4D"/>
                </a:solidFill>
                <a:effectLst/>
                <a:uLnTx/>
                <a:uFillTx/>
                <a:latin typeface="Arial"/>
                <a:ea typeface="+mn-ea"/>
                <a:cs typeface="+mn-cs"/>
              </a:rPr>
              <a:t> </a:t>
            </a:r>
            <a:r>
              <a:rPr kumimoji="0" lang="pl-PL" sz="1800" b="0" i="0" u="none" strike="noStrike" kern="1200" cap="none" spc="0" normalizeH="0" baseline="0" noProof="0" dirty="0" err="1" smtClean="0">
                <a:ln>
                  <a:noFill/>
                </a:ln>
                <a:solidFill>
                  <a:srgbClr val="4D4D4D"/>
                </a:solidFill>
                <a:effectLst/>
                <a:uLnTx/>
                <a:uFillTx/>
                <a:latin typeface="Arial"/>
                <a:ea typeface="+mn-ea"/>
                <a:cs typeface="+mn-cs"/>
              </a:rPr>
              <a:t>principles</a:t>
            </a:r>
            <a:r>
              <a:rPr kumimoji="0" lang="pl-PL" sz="1800" b="0" i="0" u="none" strike="noStrike" kern="1200" cap="none" spc="0" normalizeH="0" baseline="0" noProof="0" dirty="0" smtClean="0">
                <a:ln>
                  <a:noFill/>
                </a:ln>
                <a:solidFill>
                  <a:srgbClr val="4D4D4D"/>
                </a:solidFill>
                <a:effectLst/>
                <a:uLnTx/>
                <a:uFillTx/>
                <a:latin typeface="Arial"/>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pl-PL" sz="1800" b="1" i="0" u="none" strike="noStrike" kern="1200" cap="none" spc="0" normalizeH="0" baseline="0" noProof="0" dirty="0" smtClean="0">
                <a:ln>
                  <a:noFill/>
                </a:ln>
                <a:solidFill>
                  <a:srgbClr val="4D4D4D"/>
                </a:solidFill>
                <a:effectLst/>
                <a:uLnTx/>
                <a:uFillTx/>
                <a:latin typeface="Arial"/>
                <a:ea typeface="+mn-ea"/>
                <a:cs typeface="+mn-cs"/>
              </a:rPr>
              <a:t>32 </a:t>
            </a:r>
            <a:r>
              <a:rPr kumimoji="0" lang="pl-PL" sz="1800" b="1" i="0" u="none" strike="noStrike" kern="1200" cap="none" spc="0" normalizeH="0" baseline="0" noProof="0" dirty="0" err="1" smtClean="0">
                <a:ln>
                  <a:noFill/>
                </a:ln>
                <a:solidFill>
                  <a:srgbClr val="4D4D4D"/>
                </a:solidFill>
                <a:effectLst/>
                <a:uLnTx/>
                <a:uFillTx/>
                <a:latin typeface="Arial"/>
                <a:ea typeface="+mn-ea"/>
                <a:cs typeface="+mn-cs"/>
              </a:rPr>
              <a:t>case</a:t>
            </a:r>
            <a:r>
              <a:rPr kumimoji="0" lang="pl-PL" sz="1800" b="1" i="0" u="none" strike="noStrike" kern="1200" cap="none" spc="0" normalizeH="0" baseline="0" noProof="0" dirty="0" smtClean="0">
                <a:ln>
                  <a:noFill/>
                </a:ln>
                <a:solidFill>
                  <a:srgbClr val="4D4D4D"/>
                </a:solidFill>
                <a:effectLst/>
                <a:uLnTx/>
                <a:uFillTx/>
                <a:latin typeface="Arial"/>
                <a:ea typeface="+mn-ea"/>
                <a:cs typeface="+mn-cs"/>
              </a:rPr>
              <a:t> </a:t>
            </a:r>
            <a:r>
              <a:rPr kumimoji="0" lang="pl-PL" sz="1800" b="1" i="0" u="none" strike="noStrike" kern="1200" cap="none" spc="0" normalizeH="0" baseline="0" noProof="0" dirty="0" err="1" smtClean="0">
                <a:ln>
                  <a:noFill/>
                </a:ln>
                <a:solidFill>
                  <a:srgbClr val="4D4D4D"/>
                </a:solidFill>
                <a:effectLst/>
                <a:uLnTx/>
                <a:uFillTx/>
                <a:latin typeface="Arial"/>
                <a:ea typeface="+mn-ea"/>
                <a:cs typeface="+mn-cs"/>
              </a:rPr>
              <a:t>studies</a:t>
            </a:r>
            <a:endParaRPr kumimoji="0" lang="pl-PL" sz="1800" b="1" i="0" u="none" strike="noStrike" kern="1200" cap="none" spc="0" normalizeH="0" baseline="0" noProof="0" dirty="0" smtClean="0">
              <a:ln>
                <a:noFill/>
              </a:ln>
              <a:solidFill>
                <a:srgbClr val="4D4D4D"/>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pl-PL" sz="1800" b="1" i="0" u="none" strike="noStrike" kern="1200" cap="none" spc="0" normalizeH="0" baseline="0" noProof="0" dirty="0" smtClean="0">
                <a:ln>
                  <a:noFill/>
                </a:ln>
                <a:solidFill>
                  <a:srgbClr val="4D4D4D"/>
                </a:solidFill>
                <a:effectLst/>
                <a:uLnTx/>
                <a:uFillTx/>
                <a:latin typeface="Arial"/>
                <a:ea typeface="+mn-ea"/>
                <a:cs typeface="+mn-cs"/>
              </a:rPr>
              <a:t>10</a:t>
            </a:r>
            <a:r>
              <a:rPr kumimoji="0" lang="pl-PL" sz="1800" b="0" i="0" u="none" strike="noStrike" kern="1200" cap="none" spc="0" normalizeH="0" baseline="0" noProof="0" dirty="0" smtClean="0">
                <a:ln>
                  <a:noFill/>
                </a:ln>
                <a:solidFill>
                  <a:srgbClr val="4D4D4D"/>
                </a:solidFill>
                <a:effectLst/>
                <a:uLnTx/>
                <a:uFillTx/>
                <a:latin typeface="Arial"/>
                <a:ea typeface="+mn-ea"/>
                <a:cs typeface="+mn-cs"/>
              </a:rPr>
              <a:t> online </a:t>
            </a:r>
            <a:r>
              <a:rPr kumimoji="0" lang="pl-PL" sz="1800" b="0" i="0" u="none" strike="noStrike" kern="1200" cap="none" spc="0" normalizeH="0" baseline="0" noProof="0" dirty="0" err="1" smtClean="0">
                <a:ln>
                  <a:noFill/>
                </a:ln>
                <a:solidFill>
                  <a:srgbClr val="4D4D4D"/>
                </a:solidFill>
                <a:effectLst/>
                <a:uLnTx/>
                <a:uFillTx/>
                <a:latin typeface="Arial"/>
                <a:ea typeface="+mn-ea"/>
                <a:cs typeface="+mn-cs"/>
              </a:rPr>
              <a:t>peer</a:t>
            </a:r>
            <a:r>
              <a:rPr kumimoji="0" lang="pl-PL" sz="1800" b="0" i="0" u="none" strike="noStrike" kern="1200" cap="none" spc="0" normalizeH="0" baseline="0" noProof="0" dirty="0" smtClean="0">
                <a:ln>
                  <a:noFill/>
                </a:ln>
                <a:solidFill>
                  <a:srgbClr val="4D4D4D"/>
                </a:solidFill>
                <a:effectLst/>
                <a:uLnTx/>
                <a:uFillTx/>
                <a:latin typeface="Arial"/>
                <a:ea typeface="+mn-ea"/>
                <a:cs typeface="+mn-cs"/>
              </a:rPr>
              <a:t>-learning </a:t>
            </a:r>
            <a:r>
              <a:rPr kumimoji="0" lang="pl-PL" sz="1800" b="1" i="0" u="none" strike="noStrike" kern="1200" cap="none" spc="0" normalizeH="0" baseline="0" noProof="0" dirty="0" err="1" smtClean="0">
                <a:ln>
                  <a:noFill/>
                </a:ln>
                <a:solidFill>
                  <a:srgbClr val="4D4D4D"/>
                </a:solidFill>
                <a:effectLst/>
                <a:uLnTx/>
                <a:uFillTx/>
                <a:latin typeface="Arial"/>
                <a:ea typeface="+mn-ea"/>
                <a:cs typeface="+mn-cs"/>
              </a:rPr>
              <a:t>visits</a:t>
            </a:r>
            <a:endParaRPr kumimoji="0" lang="pl-PL" sz="1800" b="1" i="0" u="none" strike="noStrike" kern="1200" cap="none" spc="0" normalizeH="0" baseline="0" noProof="0" dirty="0" smtClean="0">
              <a:ln>
                <a:noFill/>
              </a:ln>
              <a:solidFill>
                <a:srgbClr val="4D4D4D"/>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pl-PL" sz="1800" b="0" i="0" u="none" strike="noStrike" kern="1200" cap="none" spc="0" normalizeH="0" baseline="0" noProof="0" dirty="0">
              <a:ln>
                <a:noFill/>
              </a:ln>
              <a:solidFill>
                <a:srgbClr val="4D4D4D"/>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pl-PL" sz="1800" b="0" i="0" u="none" strike="noStrike" kern="1200" cap="none" spc="0" normalizeH="0" baseline="0" noProof="0" dirty="0" smtClean="0">
              <a:ln>
                <a:noFill/>
              </a:ln>
              <a:solidFill>
                <a:srgbClr val="4D4D4D"/>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err="1" smtClean="0">
                <a:ln>
                  <a:noFill/>
                </a:ln>
                <a:solidFill>
                  <a:srgbClr val="4D4D4D"/>
                </a:solidFill>
                <a:effectLst>
                  <a:outerShdw blurRad="38100" dist="38100" dir="2700000" algn="tl">
                    <a:srgbClr val="000000">
                      <a:alpha val="43137"/>
                    </a:srgbClr>
                  </a:outerShdw>
                </a:effectLst>
                <a:uLnTx/>
                <a:uFillTx/>
                <a:latin typeface="Arial"/>
                <a:ea typeface="+mn-ea"/>
                <a:cs typeface="+mn-cs"/>
              </a:rPr>
              <a:t>Upcoming</a:t>
            </a:r>
            <a:r>
              <a:rPr kumimoji="0" lang="pl-PL" sz="1800" b="1" i="0" u="none" strike="noStrike" kern="1200" cap="none" spc="0" normalizeH="0" baseline="0" noProof="0" dirty="0" smtClean="0">
                <a:ln>
                  <a:noFill/>
                </a:ln>
                <a:solidFill>
                  <a:srgbClr val="4D4D4D"/>
                </a:solidFill>
                <a:effectLst>
                  <a:outerShdw blurRad="38100" dist="38100" dir="2700000" algn="tl">
                    <a:srgbClr val="000000">
                      <a:alpha val="43137"/>
                    </a:srgbClr>
                  </a:outerShdw>
                </a:effectLst>
                <a:uLnTx/>
                <a:uFillTx/>
                <a:latin typeface="Arial"/>
                <a:ea typeface="+mn-ea"/>
                <a:cs typeface="+mn-cs"/>
              </a:rPr>
              <a:t> 2021-2022</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pl-PL" sz="1800" b="1" i="0" u="none" strike="noStrike" kern="1200" cap="none" spc="0" normalizeH="0" baseline="0" noProof="0" dirty="0" err="1" smtClean="0">
                <a:ln>
                  <a:noFill/>
                </a:ln>
                <a:solidFill>
                  <a:srgbClr val="4D4D4D"/>
                </a:solidFill>
                <a:effectLst/>
                <a:uLnTx/>
                <a:uFillTx/>
                <a:latin typeface="Arial"/>
                <a:ea typeface="+mn-ea"/>
                <a:cs typeface="+mn-cs"/>
              </a:rPr>
              <a:t>Topics</a:t>
            </a:r>
            <a:r>
              <a:rPr kumimoji="0" lang="pl-PL" sz="1800" b="0" i="0" u="none" strike="noStrike" kern="1200" cap="none" spc="0" normalizeH="0" baseline="0" noProof="0" dirty="0" smtClean="0">
                <a:ln>
                  <a:noFill/>
                </a:ln>
                <a:solidFill>
                  <a:srgbClr val="4D4D4D"/>
                </a:solidFill>
                <a:effectLst/>
                <a:uLnTx/>
                <a:uFillTx/>
                <a:latin typeface="Arial"/>
                <a:ea typeface="+mn-ea"/>
                <a:cs typeface="+mn-cs"/>
              </a:rPr>
              <a:t>: </a:t>
            </a:r>
            <a:r>
              <a:rPr kumimoji="0" lang="pl-PL" sz="1800" b="0" i="0" u="none" strike="noStrike" kern="1200" cap="none" spc="0" normalizeH="0" baseline="0" noProof="0" dirty="0" err="1">
                <a:ln>
                  <a:noFill/>
                </a:ln>
                <a:solidFill>
                  <a:srgbClr val="4D4D4D"/>
                </a:solidFill>
                <a:effectLst/>
                <a:uLnTx/>
                <a:uFillTx/>
                <a:latin typeface="Arial"/>
                <a:ea typeface="+mn-ea"/>
                <a:cs typeface="+mn-cs"/>
              </a:rPr>
              <a:t>recovery</a:t>
            </a:r>
            <a:r>
              <a:rPr kumimoji="0" lang="pl-PL" sz="1800" b="0" i="0" u="none" strike="noStrike" kern="1200" cap="none" spc="0" normalizeH="0" baseline="0" noProof="0" dirty="0">
                <a:ln>
                  <a:noFill/>
                </a:ln>
                <a:solidFill>
                  <a:srgbClr val="4D4D4D"/>
                </a:solidFill>
                <a:effectLst/>
                <a:uLnTx/>
                <a:uFillTx/>
                <a:latin typeface="Arial"/>
                <a:ea typeface="+mn-ea"/>
                <a:cs typeface="+mn-cs"/>
              </a:rPr>
              <a:t>, </a:t>
            </a:r>
            <a:r>
              <a:rPr kumimoji="0" lang="pl-PL" sz="1800" b="0" i="0" u="none" strike="noStrike" kern="1200" cap="none" spc="0" normalizeH="0" baseline="0" noProof="0" dirty="0" err="1">
                <a:ln>
                  <a:noFill/>
                </a:ln>
                <a:solidFill>
                  <a:srgbClr val="4D4D4D"/>
                </a:solidFill>
                <a:effectLst/>
                <a:uLnTx/>
                <a:uFillTx/>
                <a:latin typeface="Arial"/>
                <a:ea typeface="+mn-ea"/>
                <a:cs typeface="+mn-cs"/>
              </a:rPr>
              <a:t>sustainable</a:t>
            </a:r>
            <a:r>
              <a:rPr kumimoji="0" lang="pl-PL" sz="1800" b="0" i="0" u="none" strike="noStrike" kern="1200" cap="none" spc="0" normalizeH="0" baseline="0" noProof="0" dirty="0">
                <a:ln>
                  <a:noFill/>
                </a:ln>
                <a:solidFill>
                  <a:srgbClr val="4D4D4D"/>
                </a:solidFill>
                <a:effectLst/>
                <a:uLnTx/>
                <a:uFillTx/>
                <a:latin typeface="Arial"/>
                <a:ea typeface="+mn-ea"/>
                <a:cs typeface="+mn-cs"/>
              </a:rPr>
              <a:t> development </a:t>
            </a:r>
            <a:r>
              <a:rPr kumimoji="0" lang="pl-PL" sz="1800" b="0" i="0" u="none" strike="noStrike" kern="1200" cap="none" spc="0" normalizeH="0" baseline="0" noProof="0" dirty="0" err="1">
                <a:ln>
                  <a:noFill/>
                </a:ln>
                <a:solidFill>
                  <a:srgbClr val="4D4D4D"/>
                </a:solidFill>
                <a:effectLst/>
                <a:uLnTx/>
                <a:uFillTx/>
                <a:latin typeface="Arial"/>
                <a:ea typeface="+mn-ea"/>
                <a:cs typeface="+mn-cs"/>
              </a:rPr>
              <a:t>locally</a:t>
            </a:r>
            <a:r>
              <a:rPr kumimoji="0" lang="pl-PL" sz="1800" b="0" i="0" u="none" strike="noStrike" kern="1200" cap="none" spc="0" normalizeH="0" baseline="0" noProof="0" dirty="0">
                <a:ln>
                  <a:noFill/>
                </a:ln>
                <a:solidFill>
                  <a:srgbClr val="4D4D4D"/>
                </a:solidFill>
                <a:effectLst/>
                <a:uLnTx/>
                <a:uFillTx/>
                <a:latin typeface="Arial"/>
                <a:ea typeface="+mn-ea"/>
                <a:cs typeface="+mn-cs"/>
              </a:rPr>
              <a:t>, </a:t>
            </a:r>
            <a:r>
              <a:rPr kumimoji="0" lang="pl-PL" sz="1800" b="0" i="0" u="none" strike="noStrike" kern="1200" cap="none" spc="0" normalizeH="0" baseline="0" noProof="0" dirty="0" err="1">
                <a:ln>
                  <a:noFill/>
                </a:ln>
                <a:solidFill>
                  <a:srgbClr val="4D4D4D"/>
                </a:solidFill>
                <a:effectLst/>
                <a:uLnTx/>
                <a:uFillTx/>
                <a:latin typeface="Arial"/>
                <a:ea typeface="+mn-ea"/>
                <a:cs typeface="+mn-cs"/>
              </a:rPr>
              <a:t>governance</a:t>
            </a:r>
            <a:r>
              <a:rPr kumimoji="0" lang="pl-PL" sz="1800" b="0" i="0" u="none" strike="noStrike" kern="1200" cap="none" spc="0" normalizeH="0" baseline="0" noProof="0" dirty="0">
                <a:ln>
                  <a:noFill/>
                </a:ln>
                <a:solidFill>
                  <a:srgbClr val="4D4D4D"/>
                </a:solidFill>
                <a:effectLst/>
                <a:uLnTx/>
                <a:uFillTx/>
                <a:latin typeface="Arial"/>
                <a:ea typeface="+mn-ea"/>
                <a:cs typeface="+mn-cs"/>
              </a:rPr>
              <a:t> and </a:t>
            </a:r>
            <a:r>
              <a:rPr kumimoji="0" lang="pl-PL" sz="1800" b="0" i="0" u="none" strike="noStrike" kern="1200" cap="none" spc="0" normalizeH="0" baseline="0" noProof="0" dirty="0" err="1">
                <a:ln>
                  <a:noFill/>
                </a:ln>
                <a:solidFill>
                  <a:srgbClr val="4D4D4D"/>
                </a:solidFill>
                <a:effectLst/>
                <a:uLnTx/>
                <a:uFillTx/>
                <a:latin typeface="Arial"/>
                <a:ea typeface="+mn-ea"/>
                <a:cs typeface="+mn-cs"/>
              </a:rPr>
              <a:t>financing</a:t>
            </a:r>
            <a:r>
              <a:rPr kumimoji="0" lang="pl-PL" sz="1800" b="0" i="0" u="none" strike="noStrike" kern="1200" cap="none" spc="0" normalizeH="0" baseline="0" noProof="0" dirty="0">
                <a:ln>
                  <a:noFill/>
                </a:ln>
                <a:solidFill>
                  <a:srgbClr val="4D4D4D"/>
                </a:solidFill>
                <a:effectLst/>
                <a:uLnTx/>
                <a:uFillTx/>
                <a:latin typeface="Arial"/>
                <a:ea typeface="+mn-ea"/>
                <a:cs typeface="+mn-cs"/>
              </a:rPr>
              <a:t> </a:t>
            </a:r>
            <a:endParaRPr kumimoji="0" lang="pl-PL" sz="1800" b="0" i="0" u="none" strike="noStrike" kern="1200" cap="none" spc="0" normalizeH="0" baseline="0" noProof="0" dirty="0" smtClean="0">
              <a:ln>
                <a:noFill/>
              </a:ln>
              <a:solidFill>
                <a:srgbClr val="4D4D4D"/>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pl-PL" sz="1800" b="1" i="0" u="none" strike="noStrike" kern="1200" cap="none" spc="0" normalizeH="0" baseline="0" noProof="0" dirty="0" smtClean="0">
                <a:ln>
                  <a:noFill/>
                </a:ln>
                <a:solidFill>
                  <a:srgbClr val="4D4D4D"/>
                </a:solidFill>
                <a:effectLst/>
                <a:uLnTx/>
                <a:uFillTx/>
                <a:latin typeface="Arial"/>
                <a:ea typeface="+mn-ea"/>
                <a:cs typeface="+mn-cs"/>
              </a:rPr>
              <a:t>offline/online </a:t>
            </a:r>
            <a:r>
              <a:rPr kumimoji="0" lang="pl-PL" sz="1800" b="1" i="0" u="none" strike="noStrike" kern="1200" cap="none" spc="0" normalizeH="0" baseline="0" noProof="0" dirty="0" err="1" smtClean="0">
                <a:ln>
                  <a:noFill/>
                </a:ln>
                <a:solidFill>
                  <a:srgbClr val="4D4D4D"/>
                </a:solidFill>
                <a:effectLst/>
                <a:uLnTx/>
                <a:uFillTx/>
                <a:latin typeface="Arial"/>
                <a:ea typeface="+mn-ea"/>
                <a:cs typeface="+mn-cs"/>
              </a:rPr>
              <a:t>peer</a:t>
            </a:r>
            <a:r>
              <a:rPr kumimoji="0" lang="pl-PL" sz="1800" b="1" i="0" u="none" strike="noStrike" kern="1200" cap="none" spc="0" normalizeH="0" baseline="0" noProof="0" dirty="0" smtClean="0">
                <a:ln>
                  <a:noFill/>
                </a:ln>
                <a:solidFill>
                  <a:srgbClr val="4D4D4D"/>
                </a:solidFill>
                <a:effectLst/>
                <a:uLnTx/>
                <a:uFillTx/>
                <a:latin typeface="Arial"/>
                <a:ea typeface="+mn-ea"/>
                <a:cs typeface="+mn-cs"/>
              </a:rPr>
              <a:t>-learning</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r-FR" sz="1800" b="1" i="0" u="none" strike="noStrike" kern="1200" cap="none" spc="0" normalizeH="0" baseline="0" noProof="0" dirty="0" smtClean="0">
                <a:ln>
                  <a:noFill/>
                </a:ln>
                <a:solidFill>
                  <a:srgbClr val="4D4D4D"/>
                </a:solidFill>
                <a:effectLst/>
                <a:uLnTx/>
                <a:uFillTx/>
                <a:latin typeface="Arial"/>
                <a:ea typeface="+mn-ea"/>
                <a:cs typeface="+mn-cs"/>
              </a:rPr>
              <a:t>ne</a:t>
            </a:r>
            <a:r>
              <a:rPr kumimoji="0" lang="pl-PL" sz="1800" b="1" i="0" u="none" strike="noStrike" kern="1200" cap="none" spc="0" normalizeH="0" baseline="0" noProof="0" dirty="0" smtClean="0">
                <a:ln>
                  <a:noFill/>
                </a:ln>
                <a:solidFill>
                  <a:srgbClr val="4D4D4D"/>
                </a:solidFill>
                <a:effectLst/>
                <a:uLnTx/>
                <a:uFillTx/>
                <a:latin typeface="Arial"/>
                <a:ea typeface="+mn-ea"/>
                <a:cs typeface="+mn-cs"/>
              </a:rPr>
              <a:t>w </a:t>
            </a:r>
            <a:r>
              <a:rPr kumimoji="0" lang="pl-PL" sz="1800" b="1" i="0" u="none" strike="noStrike" kern="1200" cap="none" spc="0" normalizeH="0" baseline="0" noProof="0" dirty="0" err="1" smtClean="0">
                <a:ln>
                  <a:noFill/>
                </a:ln>
                <a:solidFill>
                  <a:srgbClr val="4D4D4D"/>
                </a:solidFill>
                <a:effectLst/>
                <a:uLnTx/>
                <a:uFillTx/>
                <a:latin typeface="Arial"/>
                <a:ea typeface="+mn-ea"/>
                <a:cs typeface="+mn-cs"/>
              </a:rPr>
              <a:t>case</a:t>
            </a:r>
            <a:r>
              <a:rPr kumimoji="0" lang="pl-PL" sz="1800" b="1" i="0" u="none" strike="noStrike" kern="1200" cap="none" spc="0" normalizeH="0" baseline="0" noProof="0" dirty="0" smtClean="0">
                <a:ln>
                  <a:noFill/>
                </a:ln>
                <a:solidFill>
                  <a:srgbClr val="4D4D4D"/>
                </a:solidFill>
                <a:effectLst/>
                <a:uLnTx/>
                <a:uFillTx/>
                <a:latin typeface="Arial"/>
                <a:ea typeface="+mn-ea"/>
                <a:cs typeface="+mn-cs"/>
              </a:rPr>
              <a:t> </a:t>
            </a:r>
            <a:r>
              <a:rPr kumimoji="0" lang="pl-PL" sz="1800" b="1" i="0" u="none" strike="noStrike" kern="1200" cap="none" spc="0" normalizeH="0" baseline="0" noProof="0" dirty="0" err="1" smtClean="0">
                <a:ln>
                  <a:noFill/>
                </a:ln>
                <a:solidFill>
                  <a:srgbClr val="4D4D4D"/>
                </a:solidFill>
                <a:effectLst/>
                <a:uLnTx/>
                <a:uFillTx/>
                <a:latin typeface="Arial"/>
                <a:ea typeface="+mn-ea"/>
                <a:cs typeface="+mn-cs"/>
              </a:rPr>
              <a:t>studies</a:t>
            </a:r>
            <a:endParaRPr kumimoji="0" lang="pl-PL" sz="1800" b="1" i="0" u="none" strike="noStrike" kern="1200" cap="none" spc="0" normalizeH="0" baseline="0" noProof="0" dirty="0" smtClean="0">
              <a:ln>
                <a:noFill/>
              </a:ln>
              <a:solidFill>
                <a:srgbClr val="4D4D4D"/>
              </a:solidFill>
              <a:effectLst/>
              <a:uLnTx/>
              <a:uFillTx/>
              <a:latin typeface="Arial"/>
              <a:ea typeface="+mn-ea"/>
              <a:cs typeface="+mn-cs"/>
            </a:endParaRPr>
          </a:p>
        </p:txBody>
      </p:sp>
    </p:spTree>
    <p:extLst>
      <p:ext uri="{BB962C8B-B14F-4D97-AF65-F5344CB8AC3E}">
        <p14:creationId xmlns:p14="http://schemas.microsoft.com/office/powerpoint/2010/main" val="4699355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2021-2027 Funding for culture </a:t>
            </a:r>
            <a:r>
              <a:rPr lang="en-US" dirty="0"/>
              <a:t/>
            </a:r>
            <a:br>
              <a:rPr lang="en-US" dirty="0"/>
            </a:br>
            <a:r>
              <a:rPr lang="en-US" dirty="0" smtClean="0"/>
              <a:t>Creative Europe 2021-2027</a:t>
            </a:r>
            <a:endParaRPr lang="en-GB" dirty="0"/>
          </a:p>
        </p:txBody>
      </p:sp>
      <p:sp>
        <p:nvSpPr>
          <p:cNvPr id="6" name="Content Placeholder 2"/>
          <p:cNvSpPr txBox="1">
            <a:spLocks/>
          </p:cNvSpPr>
          <p:nvPr/>
        </p:nvSpPr>
        <p:spPr bwMode="auto">
          <a:xfrm>
            <a:off x="369455" y="2921240"/>
            <a:ext cx="10889672" cy="2813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47500" lnSpcReduction="20000"/>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
                <a:srgbClr val="000000"/>
              </a:buClr>
              <a:buSzTx/>
              <a:buFontTx/>
              <a:buNone/>
              <a:tabLst/>
              <a:defRPr/>
            </a:pPr>
            <a:r>
              <a:rPr kumimoji="0" lang="en-GB" altLang="en-US" sz="3300" b="1" i="0" u="none" strike="noStrike" kern="1200" cap="none" spc="0" normalizeH="0" baseline="0" noProof="0" dirty="0" smtClean="0">
                <a:ln>
                  <a:noFill/>
                </a:ln>
                <a:solidFill>
                  <a:srgbClr val="FF0000"/>
                </a:solidFill>
                <a:effectLst/>
                <a:uLnTx/>
                <a:uFillTx/>
                <a:cs typeface="Arial" panose="020B0604020202020204" pitchFamily="34" charset="0"/>
              </a:rPr>
              <a:t/>
            </a:r>
            <a:br>
              <a:rPr kumimoji="0" lang="en-GB" altLang="en-US" sz="3300" b="1" i="0" u="none" strike="noStrike" kern="1200" cap="none" spc="0" normalizeH="0" baseline="0" noProof="0" dirty="0" smtClean="0">
                <a:ln>
                  <a:noFill/>
                </a:ln>
                <a:solidFill>
                  <a:srgbClr val="FF0000"/>
                </a:solidFill>
                <a:effectLst/>
                <a:uLnTx/>
                <a:uFillTx/>
                <a:cs typeface="Arial" panose="020B0604020202020204" pitchFamily="34" charset="0"/>
              </a:rPr>
            </a:br>
            <a:r>
              <a:rPr kumimoji="0" lang="en-GB" altLang="en-US" sz="3300" b="1" i="0" u="none" strike="noStrike" kern="1200" cap="none" spc="0" normalizeH="0" baseline="0" noProof="0" dirty="0" smtClean="0">
                <a:ln>
                  <a:noFill/>
                </a:ln>
                <a:solidFill>
                  <a:srgbClr val="FF0000"/>
                </a:solidFill>
                <a:effectLst/>
                <a:uLnTx/>
                <a:uFillTx/>
                <a:cs typeface="Arial" panose="020B0604020202020204" pitchFamily="34" charset="0"/>
              </a:rPr>
              <a:t>What’s new</a:t>
            </a:r>
          </a:p>
          <a:p>
            <a:pPr marL="0" marR="0" lvl="0" indent="0" algn="l" defTabSz="914400" rtl="0" eaLnBrk="0" fontAlgn="base" latinLnBrk="0" hangingPunct="0">
              <a:lnSpc>
                <a:spcPct val="100000"/>
              </a:lnSpc>
              <a:spcBef>
                <a:spcPts val="600"/>
              </a:spcBef>
              <a:spcAft>
                <a:spcPct val="0"/>
              </a:spcAft>
              <a:buClr>
                <a:srgbClr val="000000"/>
              </a:buClr>
              <a:buSzTx/>
              <a:buFont typeface="Wingdings" panose="05000000000000000000" pitchFamily="2" charset="2"/>
              <a:buChar char="§"/>
              <a:tabLst/>
              <a:defRPr/>
            </a:pPr>
            <a:r>
              <a:rPr kumimoji="0" lang="pl-PL" altLang="en-US" sz="3300" b="0" i="0" u="none" strike="noStrike" kern="1200" cap="none" spc="0" normalizeH="0" baseline="0" noProof="0" dirty="0" smtClean="0">
                <a:ln>
                  <a:noFill/>
                </a:ln>
                <a:solidFill>
                  <a:srgbClr val="002060"/>
                </a:solidFill>
                <a:effectLst/>
                <a:uLnTx/>
                <a:uFillTx/>
                <a:cs typeface="Arial" panose="020B0604020202020204" pitchFamily="34" charset="0"/>
              </a:rPr>
              <a:t> </a:t>
            </a:r>
            <a:r>
              <a:rPr kumimoji="0" lang="pl-PL" altLang="en-US" sz="3300" b="1" i="0" u="none" strike="noStrike" kern="1200" cap="none" spc="0" normalizeH="0" baseline="0" noProof="0" dirty="0" err="1" smtClean="0">
                <a:ln>
                  <a:noFill/>
                </a:ln>
                <a:solidFill>
                  <a:srgbClr val="002060"/>
                </a:solidFill>
                <a:effectLst/>
                <a:uLnTx/>
                <a:uFillTx/>
                <a:cs typeface="Arial" panose="020B0604020202020204" pitchFamily="34" charset="0"/>
              </a:rPr>
              <a:t>Large</a:t>
            </a:r>
            <a:r>
              <a:rPr kumimoji="0" lang="pl-PL" altLang="en-US" sz="3300" b="1" i="0" u="none" strike="noStrike" kern="1200" cap="none" spc="0" normalizeH="0" baseline="0" noProof="0" dirty="0" smtClean="0">
                <a:ln>
                  <a:noFill/>
                </a:ln>
                <a:solidFill>
                  <a:srgbClr val="002060"/>
                </a:solidFill>
                <a:effectLst/>
                <a:uLnTx/>
                <a:uFillTx/>
                <a:cs typeface="Arial" panose="020B0604020202020204" pitchFamily="34" charset="0"/>
              </a:rPr>
              <a:t>, medium and small </a:t>
            </a:r>
            <a:r>
              <a:rPr kumimoji="0" lang="pl-PL" altLang="en-US" sz="3300" b="0" i="0" u="none" strike="noStrike" kern="1200" cap="none" spc="0" normalizeH="0" baseline="0" noProof="0" dirty="0" err="1" smtClean="0">
                <a:ln>
                  <a:noFill/>
                </a:ln>
                <a:solidFill>
                  <a:srgbClr val="002060"/>
                </a:solidFill>
                <a:effectLst/>
                <a:uLnTx/>
                <a:uFillTx/>
                <a:cs typeface="Arial" panose="020B0604020202020204" pitchFamily="34" charset="0"/>
              </a:rPr>
              <a:t>cultural</a:t>
            </a:r>
            <a:r>
              <a:rPr kumimoji="0" lang="pl-PL" altLang="en-US" sz="3300" b="0" i="0" u="none" strike="noStrike" kern="1200" cap="none" spc="0" normalizeH="0" baseline="0" noProof="0" dirty="0" smtClean="0">
                <a:ln>
                  <a:noFill/>
                </a:ln>
                <a:solidFill>
                  <a:srgbClr val="002060"/>
                </a:solidFill>
                <a:effectLst/>
                <a:uLnTx/>
                <a:uFillTx/>
                <a:cs typeface="Arial" panose="020B0604020202020204" pitchFamily="34" charset="0"/>
              </a:rPr>
              <a:t> </a:t>
            </a:r>
            <a:r>
              <a:rPr kumimoji="0" lang="pl-PL" altLang="en-US" sz="3300" b="0" i="0" u="none" strike="noStrike" kern="1200" cap="none" spc="0" normalizeH="0" baseline="0" noProof="0" dirty="0" err="1" smtClean="0">
                <a:ln>
                  <a:noFill/>
                </a:ln>
                <a:solidFill>
                  <a:srgbClr val="002060"/>
                </a:solidFill>
                <a:effectLst/>
                <a:uLnTx/>
                <a:uFillTx/>
                <a:cs typeface="Arial" panose="020B0604020202020204" pitchFamily="34" charset="0"/>
              </a:rPr>
              <a:t>cooperation</a:t>
            </a:r>
            <a:r>
              <a:rPr kumimoji="0" lang="pl-PL" altLang="en-US" sz="3300" b="0" i="0" u="none" strike="noStrike" kern="1200" cap="none" spc="0" normalizeH="0" baseline="0" noProof="0" dirty="0" smtClean="0">
                <a:ln>
                  <a:noFill/>
                </a:ln>
                <a:solidFill>
                  <a:srgbClr val="002060"/>
                </a:solidFill>
                <a:effectLst/>
                <a:uLnTx/>
                <a:uFillTx/>
                <a:cs typeface="Arial" panose="020B0604020202020204" pitchFamily="34" charset="0"/>
              </a:rPr>
              <a:t> </a:t>
            </a:r>
            <a:r>
              <a:rPr kumimoji="0" lang="pl-PL" altLang="en-US" sz="3300" b="0" i="0" u="none" strike="noStrike" kern="1200" cap="none" spc="0" normalizeH="0" baseline="0" noProof="0" dirty="0" err="1" smtClean="0">
                <a:ln>
                  <a:noFill/>
                </a:ln>
                <a:solidFill>
                  <a:srgbClr val="002060"/>
                </a:solidFill>
                <a:effectLst/>
                <a:uLnTx/>
                <a:uFillTx/>
                <a:cs typeface="Arial" panose="020B0604020202020204" pitchFamily="34" charset="0"/>
              </a:rPr>
              <a:t>projects</a:t>
            </a:r>
            <a:endParaRPr kumimoji="0" lang="en-GB" altLang="en-US" sz="3300" b="0" i="0" u="none" strike="noStrike" kern="1200" cap="none" spc="0" normalizeH="0" baseline="0" noProof="0" dirty="0" smtClean="0">
              <a:ln>
                <a:noFill/>
              </a:ln>
              <a:solidFill>
                <a:srgbClr val="002060"/>
              </a:solidFill>
              <a:effectLst/>
              <a:uLnTx/>
              <a:uFillTx/>
              <a:cs typeface="Arial" panose="020B0604020202020204" pitchFamily="34" charset="0"/>
            </a:endParaRPr>
          </a:p>
          <a:p>
            <a:pPr eaLnBrk="0" fontAlgn="base" hangingPunct="0">
              <a:spcBef>
                <a:spcPts val="600"/>
              </a:spcBef>
              <a:spcAft>
                <a:spcPct val="0"/>
              </a:spcAft>
              <a:buClr>
                <a:srgbClr val="000000"/>
              </a:buClr>
              <a:buFont typeface="Wingdings" panose="05000000000000000000" pitchFamily="2" charset="2"/>
              <a:buChar char="§"/>
              <a:defRPr/>
            </a:pPr>
            <a:r>
              <a:rPr lang="en-US" sz="3300" b="1" i="0" dirty="0" smtClean="0">
                <a:solidFill>
                  <a:srgbClr val="002060"/>
                </a:solidFill>
                <a:cs typeface="Arial" panose="020B0604020202020204" pitchFamily="34" charset="0"/>
              </a:rPr>
              <a:t> Stronger </a:t>
            </a:r>
            <a:r>
              <a:rPr lang="en-US" sz="3300" b="1" i="0" dirty="0">
                <a:solidFill>
                  <a:srgbClr val="002060"/>
                </a:solidFill>
                <a:cs typeface="Arial" panose="020B0604020202020204" pitchFamily="34" charset="0"/>
              </a:rPr>
              <a:t>emphasis on transnational </a:t>
            </a:r>
            <a:r>
              <a:rPr lang="en-US" sz="3300" i="0" dirty="0">
                <a:solidFill>
                  <a:srgbClr val="002060"/>
                </a:solidFill>
                <a:cs typeface="Arial" panose="020B0604020202020204" pitchFamily="34" charset="0"/>
              </a:rPr>
              <a:t>creation, </a:t>
            </a:r>
            <a:r>
              <a:rPr lang="en-US" sz="3300" i="0" dirty="0" smtClean="0">
                <a:solidFill>
                  <a:srgbClr val="002060"/>
                </a:solidFill>
                <a:cs typeface="Arial" panose="020B0604020202020204" pitchFamily="34" charset="0"/>
              </a:rPr>
              <a:t>cooperation, promotion </a:t>
            </a:r>
            <a:r>
              <a:rPr lang="en-US" sz="3300" i="0" dirty="0">
                <a:solidFill>
                  <a:srgbClr val="002060"/>
                </a:solidFill>
                <a:cs typeface="Arial" panose="020B0604020202020204" pitchFamily="34" charset="0"/>
              </a:rPr>
              <a:t>of European works;</a:t>
            </a:r>
          </a:p>
          <a:p>
            <a:pPr marL="0" marR="0" lvl="0" indent="0" algn="l" defTabSz="914400" rtl="0" eaLnBrk="0" fontAlgn="base" latinLnBrk="0" hangingPunct="0">
              <a:lnSpc>
                <a:spcPct val="100000"/>
              </a:lnSpc>
              <a:spcBef>
                <a:spcPts val="600"/>
              </a:spcBef>
              <a:spcAft>
                <a:spcPct val="0"/>
              </a:spcAft>
              <a:buClr>
                <a:srgbClr val="000000"/>
              </a:buClr>
              <a:buSzTx/>
              <a:buFont typeface="Wingdings" panose="05000000000000000000" pitchFamily="2" charset="2"/>
              <a:buChar char="§"/>
              <a:tabLst/>
              <a:defRPr/>
            </a:pPr>
            <a:r>
              <a:rPr kumimoji="0" lang="pl-PL" altLang="en-US" sz="3300" b="0" i="0" u="none" strike="noStrike" kern="1200" cap="none" spc="0" normalizeH="0" baseline="0" noProof="0" dirty="0" smtClean="0">
                <a:ln>
                  <a:noFill/>
                </a:ln>
                <a:solidFill>
                  <a:srgbClr val="002060"/>
                </a:solidFill>
                <a:effectLst/>
                <a:uLnTx/>
                <a:uFillTx/>
                <a:cs typeface="Arial" panose="020B0604020202020204" pitchFamily="34" charset="0"/>
              </a:rPr>
              <a:t> </a:t>
            </a:r>
            <a:r>
              <a:rPr kumimoji="0" lang="en-GB" altLang="en-US" sz="3300" b="0" i="0" u="none" strike="noStrike" kern="1200" cap="none" spc="0" normalizeH="0" baseline="0" noProof="0" dirty="0" smtClean="0">
                <a:ln>
                  <a:noFill/>
                </a:ln>
                <a:solidFill>
                  <a:srgbClr val="002060"/>
                </a:solidFill>
                <a:effectLst/>
                <a:uLnTx/>
                <a:uFillTx/>
                <a:cs typeface="Arial" panose="020B0604020202020204" pitchFamily="34" charset="0"/>
              </a:rPr>
              <a:t>New </a:t>
            </a:r>
            <a:r>
              <a:rPr kumimoji="0" lang="en-GB" altLang="en-US" sz="3300" b="1" i="0" u="none" strike="noStrike" kern="1200" cap="none" spc="0" normalizeH="0" baseline="0" noProof="0" dirty="0" smtClean="0">
                <a:ln>
                  <a:noFill/>
                </a:ln>
                <a:solidFill>
                  <a:srgbClr val="002060"/>
                </a:solidFill>
                <a:effectLst/>
                <a:uLnTx/>
                <a:uFillTx/>
                <a:cs typeface="Arial" panose="020B0604020202020204" pitchFamily="34" charset="0"/>
              </a:rPr>
              <a:t>individual cross-border mobility scheme</a:t>
            </a:r>
            <a:r>
              <a:rPr kumimoji="0" lang="en-GB" altLang="en-US" sz="3300" b="0" i="0" u="none" strike="noStrike" kern="1200" cap="none" spc="0" normalizeH="0" baseline="0" noProof="0" dirty="0" smtClean="0">
                <a:ln>
                  <a:noFill/>
                </a:ln>
                <a:solidFill>
                  <a:srgbClr val="002060"/>
                </a:solidFill>
                <a:effectLst/>
                <a:uLnTx/>
                <a:uFillTx/>
                <a:cs typeface="Arial" panose="020B0604020202020204" pitchFamily="34" charset="0"/>
              </a:rPr>
              <a:t> </a:t>
            </a:r>
            <a:r>
              <a:rPr kumimoji="0" lang="pl-PL" altLang="en-US" sz="3300" b="0" i="0" u="none" strike="noStrike" kern="1200" cap="none" spc="0" normalizeH="0" baseline="0" noProof="0" dirty="0" smtClean="0">
                <a:ln>
                  <a:noFill/>
                </a:ln>
                <a:solidFill>
                  <a:srgbClr val="002060"/>
                </a:solidFill>
                <a:effectLst/>
                <a:uLnTx/>
                <a:uFillTx/>
                <a:cs typeface="Arial" panose="020B0604020202020204" pitchFamily="34" charset="0"/>
              </a:rPr>
              <a:t> </a:t>
            </a:r>
          </a:p>
          <a:p>
            <a:pPr lvl="0" eaLnBrk="0" fontAlgn="base" hangingPunct="0">
              <a:spcBef>
                <a:spcPts val="600"/>
              </a:spcBef>
              <a:spcAft>
                <a:spcPct val="0"/>
              </a:spcAft>
              <a:buClr>
                <a:srgbClr val="000000"/>
              </a:buClr>
              <a:buFont typeface="Wingdings" panose="05000000000000000000" pitchFamily="2" charset="2"/>
              <a:buChar char="§"/>
              <a:defRPr/>
            </a:pPr>
            <a:r>
              <a:rPr kumimoji="0" lang="pl-PL" altLang="en-US" sz="3300" b="1" i="0" u="none" strike="noStrike" kern="1200" cap="none" spc="0" normalizeH="0" baseline="0" noProof="0" dirty="0" smtClean="0">
                <a:ln>
                  <a:noFill/>
                </a:ln>
                <a:solidFill>
                  <a:srgbClr val="002060"/>
                </a:solidFill>
                <a:effectLst/>
                <a:uLnTx/>
                <a:uFillTx/>
                <a:cs typeface="Arial" panose="020B0604020202020204" pitchFamily="34" charset="0"/>
              </a:rPr>
              <a:t> </a:t>
            </a:r>
            <a:r>
              <a:rPr kumimoji="0" lang="en-GB" altLang="en-US" sz="3300" b="1" i="0" u="none" strike="noStrike" kern="1200" cap="none" spc="0" normalizeH="0" baseline="0" noProof="0" dirty="0" smtClean="0">
                <a:ln>
                  <a:noFill/>
                </a:ln>
                <a:solidFill>
                  <a:srgbClr val="002060"/>
                </a:solidFill>
                <a:effectLst/>
                <a:uLnTx/>
                <a:uFillTx/>
                <a:cs typeface="Arial" panose="020B0604020202020204" pitchFamily="34" charset="0"/>
              </a:rPr>
              <a:t>Stepped-up support </a:t>
            </a:r>
            <a:r>
              <a:rPr kumimoji="0" lang="en-GB" altLang="en-US" sz="3300" i="0" u="none" strike="noStrike" kern="1200" cap="none" spc="0" normalizeH="0" baseline="0" noProof="0" dirty="0" smtClean="0">
                <a:ln>
                  <a:noFill/>
                </a:ln>
                <a:solidFill>
                  <a:srgbClr val="002060"/>
                </a:solidFill>
                <a:effectLst/>
                <a:uLnTx/>
                <a:uFillTx/>
                <a:cs typeface="Arial" panose="020B0604020202020204" pitchFamily="34" charset="0"/>
              </a:rPr>
              <a:t>to</a:t>
            </a:r>
            <a:r>
              <a:rPr kumimoji="0" lang="en-GB" altLang="en-US" sz="3300" b="0" i="0" u="none" strike="noStrike" kern="1200" cap="none" spc="0" normalizeH="0" baseline="0" noProof="0" dirty="0" smtClean="0">
                <a:ln>
                  <a:noFill/>
                </a:ln>
                <a:solidFill>
                  <a:srgbClr val="002060"/>
                </a:solidFill>
                <a:effectLst/>
                <a:uLnTx/>
                <a:uFillTx/>
                <a:cs typeface="Arial" panose="020B0604020202020204" pitchFamily="34" charset="0"/>
              </a:rPr>
              <a:t> </a:t>
            </a:r>
            <a:r>
              <a:rPr lang="en-GB" altLang="en-US" sz="3300" i="0" dirty="0">
                <a:solidFill>
                  <a:srgbClr val="002060"/>
                </a:solidFill>
                <a:cs typeface="Arial" panose="020B0604020202020204" pitchFamily="34" charset="0"/>
              </a:rPr>
              <a:t>specific </a:t>
            </a:r>
            <a:r>
              <a:rPr lang="en-GB" altLang="en-US" sz="3300" b="1" i="0" dirty="0">
                <a:solidFill>
                  <a:srgbClr val="002060"/>
                </a:solidFill>
                <a:cs typeface="Arial" panose="020B0604020202020204" pitchFamily="34" charset="0"/>
              </a:rPr>
              <a:t>sectors</a:t>
            </a:r>
            <a:r>
              <a:rPr lang="en-GB" altLang="en-US" sz="3300" i="0" dirty="0">
                <a:solidFill>
                  <a:srgbClr val="002060"/>
                </a:solidFill>
                <a:cs typeface="Arial" panose="020B0604020202020204" pitchFamily="34" charset="0"/>
              </a:rPr>
              <a:t> (</a:t>
            </a:r>
            <a:r>
              <a:rPr lang="en-US" sz="3300" i="0" dirty="0">
                <a:solidFill>
                  <a:srgbClr val="002060"/>
                </a:solidFill>
                <a:cs typeface="Arial" panose="020B0604020202020204" pitchFamily="34" charset="0"/>
              </a:rPr>
              <a:t>such as </a:t>
            </a:r>
            <a:r>
              <a:rPr lang="en-US" sz="3300" b="1" dirty="0">
                <a:solidFill>
                  <a:srgbClr val="002060"/>
                </a:solidFill>
                <a:cs typeface="Arial" panose="020B0604020202020204" pitchFamily="34" charset="0"/>
              </a:rPr>
              <a:t>architecture, literature, music and heritage </a:t>
            </a:r>
            <a:r>
              <a:rPr lang="en-US" sz="3300" i="0" dirty="0">
                <a:solidFill>
                  <a:srgbClr val="002060"/>
                </a:solidFill>
                <a:cs typeface="Arial" panose="020B0604020202020204" pitchFamily="34" charset="0"/>
              </a:rPr>
              <a:t>through higher EU co-financing rates)</a:t>
            </a:r>
            <a:endParaRPr lang="pl-PL" altLang="en-US" sz="3300" i="0" dirty="0">
              <a:solidFill>
                <a:srgbClr val="002060"/>
              </a:solidFill>
              <a:cs typeface="Arial" panose="020B0604020202020204" pitchFamily="34" charset="0"/>
            </a:endParaRPr>
          </a:p>
          <a:p>
            <a:pPr marL="0" marR="0" lvl="0" indent="0" algn="l" defTabSz="914400" rtl="0" eaLnBrk="0" fontAlgn="base" latinLnBrk="0" hangingPunct="0">
              <a:lnSpc>
                <a:spcPct val="100000"/>
              </a:lnSpc>
              <a:spcBef>
                <a:spcPts val="600"/>
              </a:spcBef>
              <a:spcAft>
                <a:spcPct val="0"/>
              </a:spcAft>
              <a:buClr>
                <a:srgbClr val="000000"/>
              </a:buClr>
              <a:buSzTx/>
              <a:buFont typeface="Wingdings" panose="05000000000000000000" pitchFamily="2" charset="2"/>
              <a:buChar char="§"/>
              <a:tabLst/>
              <a:defRPr/>
            </a:pPr>
            <a:r>
              <a:rPr kumimoji="0" lang="pl-PL" altLang="en-US" sz="3300" b="0" i="0" u="none" strike="noStrike" kern="1200" cap="none" spc="0" normalizeH="0" baseline="0" noProof="0" dirty="0" smtClean="0">
                <a:ln>
                  <a:noFill/>
                </a:ln>
                <a:solidFill>
                  <a:srgbClr val="002060"/>
                </a:solidFill>
                <a:effectLst/>
                <a:uLnTx/>
                <a:uFillTx/>
                <a:cs typeface="Arial" panose="020B0604020202020204" pitchFamily="34" charset="0"/>
              </a:rPr>
              <a:t> </a:t>
            </a:r>
            <a:r>
              <a:rPr lang="en-GB" altLang="en-US" sz="3300" i="0" dirty="0">
                <a:solidFill>
                  <a:srgbClr val="002060"/>
                </a:solidFill>
                <a:cs typeface="Arial" panose="020B0604020202020204" pitchFamily="34" charset="0"/>
              </a:rPr>
              <a:t>More support for promotion of </a:t>
            </a:r>
            <a:r>
              <a:rPr lang="en-GB" altLang="en-US" sz="3300" b="1" i="0" dirty="0">
                <a:solidFill>
                  <a:srgbClr val="002060"/>
                </a:solidFill>
                <a:cs typeface="Arial" panose="020B0604020202020204" pitchFamily="34" charset="0"/>
              </a:rPr>
              <a:t>European </a:t>
            </a:r>
            <a:r>
              <a:rPr lang="en-GB" altLang="en-US" sz="3300" b="1" i="0" dirty="0" err="1">
                <a:solidFill>
                  <a:srgbClr val="002060"/>
                </a:solidFill>
                <a:cs typeface="Arial" panose="020B0604020202020204" pitchFamily="34" charset="0"/>
              </a:rPr>
              <a:t>cultur</a:t>
            </a:r>
            <a:r>
              <a:rPr lang="pl-PL" altLang="en-US" sz="3300" b="1" i="0" dirty="0">
                <a:solidFill>
                  <a:srgbClr val="002060"/>
                </a:solidFill>
                <a:cs typeface="Arial" panose="020B0604020202020204" pitchFamily="34" charset="0"/>
              </a:rPr>
              <a:t>e</a:t>
            </a:r>
            <a:r>
              <a:rPr lang="en-GB" altLang="en-US" sz="3300" b="1" i="0" dirty="0">
                <a:solidFill>
                  <a:srgbClr val="002060"/>
                </a:solidFill>
                <a:cs typeface="Arial" panose="020B0604020202020204" pitchFamily="34" charset="0"/>
              </a:rPr>
              <a:t> beyond the </a:t>
            </a:r>
            <a:r>
              <a:rPr lang="en-GB" altLang="en-US" sz="3300" b="1" i="0" dirty="0" smtClean="0">
                <a:solidFill>
                  <a:srgbClr val="002060"/>
                </a:solidFill>
                <a:cs typeface="Arial" panose="020B0604020202020204" pitchFamily="34" charset="0"/>
              </a:rPr>
              <a:t>EU</a:t>
            </a:r>
          </a:p>
          <a:p>
            <a:pPr marL="0" marR="0" lvl="0" indent="0" algn="l" defTabSz="914400" rtl="0" eaLnBrk="0" fontAlgn="base" latinLnBrk="0" hangingPunct="0">
              <a:lnSpc>
                <a:spcPct val="100000"/>
              </a:lnSpc>
              <a:spcBef>
                <a:spcPts val="600"/>
              </a:spcBef>
              <a:spcAft>
                <a:spcPct val="0"/>
              </a:spcAft>
              <a:buClr>
                <a:srgbClr val="000000"/>
              </a:buClr>
              <a:buSzTx/>
              <a:buFont typeface="Wingdings" panose="05000000000000000000" pitchFamily="2" charset="2"/>
              <a:buChar char="§"/>
              <a:tabLst/>
              <a:defRPr/>
            </a:pPr>
            <a:r>
              <a:rPr lang="en-GB" sz="3300" i="0" dirty="0">
                <a:solidFill>
                  <a:srgbClr val="002060"/>
                </a:solidFill>
                <a:cs typeface="Arial" panose="020B0604020202020204" pitchFamily="34" charset="0"/>
              </a:rPr>
              <a:t> </a:t>
            </a:r>
            <a:r>
              <a:rPr lang="en-US" sz="3300" i="0" dirty="0" smtClean="0">
                <a:solidFill>
                  <a:srgbClr val="002060"/>
                </a:solidFill>
                <a:cs typeface="Arial" panose="020B0604020202020204" pitchFamily="34" charset="0"/>
              </a:rPr>
              <a:t>Targeted </a:t>
            </a:r>
            <a:r>
              <a:rPr lang="en-US" sz="3300" i="0" dirty="0">
                <a:solidFill>
                  <a:srgbClr val="002060"/>
                </a:solidFill>
                <a:cs typeface="Arial" panose="020B0604020202020204" pitchFamily="34" charset="0"/>
              </a:rPr>
              <a:t>actions for European news media and media literacy; and </a:t>
            </a:r>
            <a:endParaRPr lang="en-US" sz="3300" i="0" dirty="0" smtClean="0">
              <a:solidFill>
                <a:srgbClr val="002060"/>
              </a:solidFill>
              <a:cs typeface="Arial" panose="020B0604020202020204" pitchFamily="34" charset="0"/>
            </a:endParaRPr>
          </a:p>
          <a:p>
            <a:pPr marL="0" marR="0" lvl="0" indent="0" algn="l" defTabSz="914400" rtl="0" eaLnBrk="0" fontAlgn="base" latinLnBrk="0" hangingPunct="0">
              <a:lnSpc>
                <a:spcPct val="100000"/>
              </a:lnSpc>
              <a:spcBef>
                <a:spcPts val="600"/>
              </a:spcBef>
              <a:spcAft>
                <a:spcPct val="0"/>
              </a:spcAft>
              <a:buClr>
                <a:srgbClr val="000000"/>
              </a:buClr>
              <a:buSzTx/>
              <a:buFont typeface="Wingdings" panose="05000000000000000000" pitchFamily="2" charset="2"/>
              <a:buChar char="§"/>
              <a:tabLst/>
              <a:defRPr/>
            </a:pPr>
            <a:r>
              <a:rPr lang="en-US" sz="3300" i="0" dirty="0">
                <a:solidFill>
                  <a:srgbClr val="002060"/>
                </a:solidFill>
                <a:cs typeface="Arial" panose="020B0604020202020204" pitchFamily="34" charset="0"/>
              </a:rPr>
              <a:t> </a:t>
            </a:r>
            <a:r>
              <a:rPr lang="en-US" sz="3300" i="0" dirty="0" smtClean="0">
                <a:solidFill>
                  <a:srgbClr val="002060"/>
                </a:solidFill>
                <a:cs typeface="Arial" panose="020B0604020202020204" pitchFamily="34" charset="0"/>
              </a:rPr>
              <a:t>All </a:t>
            </a:r>
            <a:r>
              <a:rPr lang="en-US" sz="3300" i="0" dirty="0">
                <a:solidFill>
                  <a:srgbClr val="002060"/>
                </a:solidFill>
                <a:cs typeface="Arial" panose="020B0604020202020204" pitchFamily="34" charset="0"/>
              </a:rPr>
              <a:t>funded activities and projects should respect gender equality and EU environmental commitments. </a:t>
            </a:r>
          </a:p>
          <a:p>
            <a:pPr marL="0" marR="0" lvl="0" indent="0" algn="l" defTabSz="914400" rtl="0" eaLnBrk="0" fontAlgn="base" latinLnBrk="0" hangingPunct="0">
              <a:lnSpc>
                <a:spcPct val="100000"/>
              </a:lnSpc>
              <a:spcBef>
                <a:spcPts val="600"/>
              </a:spcBef>
              <a:spcAft>
                <a:spcPct val="0"/>
              </a:spcAft>
              <a:buClr>
                <a:srgbClr val="000000"/>
              </a:buClr>
              <a:buSzTx/>
              <a:buFont typeface="Wingdings" panose="05000000000000000000" pitchFamily="2" charset="2"/>
              <a:buChar char="§"/>
              <a:tabLst/>
              <a:defRPr/>
            </a:pPr>
            <a:endParaRPr kumimoji="0" lang="en-GB" altLang="en-US" sz="1800" b="1" i="0" u="none" strike="noStrike" kern="1200" cap="none" spc="0" normalizeH="0" baseline="0" noProof="0" dirty="0">
              <a:ln>
                <a:noFill/>
              </a:ln>
              <a:solidFill>
                <a:srgbClr val="002060"/>
              </a:solidFill>
              <a:effectLst/>
              <a:uLnTx/>
              <a:uFillTx/>
              <a:latin typeface="Verdana" panose="020B060403050404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ts val="600"/>
              </a:spcBef>
              <a:spcAft>
                <a:spcPct val="0"/>
              </a:spcAft>
              <a:buClr>
                <a:srgbClr val="000000"/>
              </a:buClr>
              <a:buSzTx/>
              <a:buFont typeface="Wingdings" panose="05000000000000000000" pitchFamily="2" charset="2"/>
              <a:buChar char="§"/>
              <a:tabLst/>
              <a:defRPr/>
            </a:pPr>
            <a:endParaRPr kumimoji="0" lang="en-GB" altLang="en-US" sz="1800" b="0" i="0" u="none" strike="noStrike" kern="1200" cap="none" spc="0" normalizeH="0" baseline="0" noProof="0" dirty="0" smtClean="0">
              <a:ln>
                <a:noFill/>
              </a:ln>
              <a:solidFill>
                <a:srgbClr val="EEECE1"/>
              </a:solidFill>
              <a:effectLst/>
              <a:uLnTx/>
              <a:uFillTx/>
              <a:latin typeface="Arial" panose="020B0604020202020204" pitchFamily="34" charset="0"/>
              <a:ea typeface="+mn-ea"/>
              <a:cs typeface="Arial" panose="020B0604020202020204" pitchFamily="34"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4161" y="0"/>
            <a:ext cx="3868428" cy="2244547"/>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0883" y="2244548"/>
            <a:ext cx="2371705" cy="1239798"/>
          </a:xfrm>
          <a:prstGeom prst="rect">
            <a:avLst/>
          </a:prstGeom>
        </p:spPr>
      </p:pic>
      <p:sp>
        <p:nvSpPr>
          <p:cNvPr id="3" name="Rectangle 2"/>
          <p:cNvSpPr/>
          <p:nvPr/>
        </p:nvSpPr>
        <p:spPr>
          <a:xfrm>
            <a:off x="464152" y="1523449"/>
            <a:ext cx="8218030" cy="1261884"/>
          </a:xfrm>
          <a:prstGeom prst="rect">
            <a:avLst/>
          </a:prstGeom>
        </p:spPr>
        <p:txBody>
          <a:bodyPr wrap="square">
            <a:spAutoFit/>
          </a:bodyPr>
          <a:lstStyle/>
          <a:p>
            <a:r>
              <a:rPr lang="en-US" sz="1900" b="1" dirty="0">
                <a:solidFill>
                  <a:srgbClr val="002060"/>
                </a:solidFill>
                <a:latin typeface="Verdana" panose="020B0604030504040204" pitchFamily="34" charset="0"/>
                <a:cs typeface="Arial" panose="020B0604020202020204" pitchFamily="34" charset="0"/>
              </a:rPr>
              <a:t>€2.4 </a:t>
            </a:r>
            <a:r>
              <a:rPr lang="en-US" sz="1900" b="1" dirty="0" err="1">
                <a:solidFill>
                  <a:srgbClr val="002060"/>
                </a:solidFill>
                <a:latin typeface="Verdana" panose="020B0604030504040204" pitchFamily="34" charset="0"/>
                <a:cs typeface="Arial" panose="020B0604020202020204" pitchFamily="34" charset="0"/>
              </a:rPr>
              <a:t>bn</a:t>
            </a:r>
            <a:r>
              <a:rPr lang="en-US" sz="1900" b="1" dirty="0">
                <a:solidFill>
                  <a:srgbClr val="002060"/>
                </a:solidFill>
                <a:latin typeface="Verdana" panose="020B0604030504040204" pitchFamily="34" charset="0"/>
                <a:cs typeface="Arial" panose="020B0604020202020204" pitchFamily="34" charset="0"/>
              </a:rPr>
              <a:t> to help Europe's cultural &amp; creative sectors </a:t>
            </a:r>
            <a:r>
              <a:rPr lang="en-US" sz="1900" b="1" dirty="0" smtClean="0">
                <a:solidFill>
                  <a:srgbClr val="002060"/>
                </a:solidFill>
                <a:latin typeface="Verdana" panose="020B0604030504040204" pitchFamily="34" charset="0"/>
                <a:cs typeface="Arial" panose="020B0604020202020204" pitchFamily="34" charset="0"/>
              </a:rPr>
              <a:t/>
            </a:r>
            <a:br>
              <a:rPr lang="en-US" sz="1900" b="1" dirty="0" smtClean="0">
                <a:solidFill>
                  <a:srgbClr val="002060"/>
                </a:solidFill>
                <a:latin typeface="Verdana" panose="020B0604030504040204" pitchFamily="34" charset="0"/>
                <a:cs typeface="Arial" panose="020B0604020202020204" pitchFamily="34" charset="0"/>
              </a:rPr>
            </a:br>
            <a:r>
              <a:rPr lang="en-US" sz="1900" dirty="0" smtClean="0">
                <a:solidFill>
                  <a:srgbClr val="002060"/>
                </a:solidFill>
                <a:latin typeface="Verdana" panose="020B0604030504040204" pitchFamily="34" charset="0"/>
                <a:cs typeface="Arial" panose="020B0604020202020204" pitchFamily="34" charset="0"/>
              </a:rPr>
              <a:t>reach </a:t>
            </a:r>
            <a:r>
              <a:rPr lang="en-US" sz="1900" dirty="0">
                <a:solidFill>
                  <a:srgbClr val="002060"/>
                </a:solidFill>
                <a:latin typeface="Verdana" panose="020B0604030504040204" pitchFamily="34" charset="0"/>
                <a:cs typeface="Arial" panose="020B0604020202020204" pitchFamily="34" charset="0"/>
              </a:rPr>
              <a:t>full potential &amp; </a:t>
            </a:r>
            <a:r>
              <a:rPr lang="en-US" sz="1900" dirty="0" smtClean="0">
                <a:solidFill>
                  <a:srgbClr val="002060"/>
                </a:solidFill>
                <a:latin typeface="Verdana" panose="020B0604030504040204" pitchFamily="34" charset="0"/>
                <a:cs typeface="Arial" panose="020B0604020202020204" pitchFamily="34" charset="0"/>
              </a:rPr>
              <a:t>recover from </a:t>
            </a:r>
            <a:r>
              <a:rPr lang="en-US" sz="1900" dirty="0">
                <a:solidFill>
                  <a:srgbClr val="002060"/>
                </a:solidFill>
                <a:latin typeface="Verdana" panose="020B0604030504040204" pitchFamily="34" charset="0"/>
                <a:cs typeface="Arial" panose="020B0604020202020204" pitchFamily="34" charset="0"/>
              </a:rPr>
              <a:t>the crisis </a:t>
            </a:r>
            <a:endParaRPr lang="en-US" sz="1900" dirty="0" smtClean="0">
              <a:solidFill>
                <a:srgbClr val="002060"/>
              </a:solidFill>
              <a:latin typeface="Verdana" panose="020B0604030504040204" pitchFamily="34" charset="0"/>
              <a:cs typeface="Arial" panose="020B0604020202020204" pitchFamily="34" charset="0"/>
            </a:endParaRPr>
          </a:p>
          <a:p>
            <a:endParaRPr lang="en-US" sz="1900" dirty="0">
              <a:solidFill>
                <a:srgbClr val="002060"/>
              </a:solidFill>
              <a:latin typeface="Verdana" panose="020B0604030504040204" pitchFamily="34" charset="0"/>
              <a:cs typeface="Arial" panose="020B0604020202020204" pitchFamily="34" charset="0"/>
            </a:endParaRPr>
          </a:p>
          <a:p>
            <a:r>
              <a:rPr lang="en-US" sz="1900" dirty="0">
                <a:solidFill>
                  <a:srgbClr val="002060"/>
                </a:solidFill>
                <a:latin typeface="Verdana" panose="020B0604030504040204" pitchFamily="34" charset="0"/>
                <a:cs typeface="Arial" panose="020B0604020202020204" pitchFamily="34" charset="0"/>
              </a:rPr>
              <a:t>More </a:t>
            </a:r>
            <a:r>
              <a:rPr lang="en-US" sz="1900" b="1" dirty="0">
                <a:solidFill>
                  <a:srgbClr val="C00000"/>
                </a:solidFill>
                <a:latin typeface="Verdana" panose="020B0604030504040204" pitchFamily="34" charset="0"/>
                <a:cs typeface="Arial" panose="020B0604020202020204" pitchFamily="34" charset="0"/>
              </a:rPr>
              <a:t>competitive, green, digital &amp; </a:t>
            </a:r>
            <a:r>
              <a:rPr lang="en-US" sz="1900" b="1" dirty="0" smtClean="0">
                <a:solidFill>
                  <a:srgbClr val="C00000"/>
                </a:solidFill>
                <a:latin typeface="Verdana" panose="020B0604030504040204" pitchFamily="34" charset="0"/>
                <a:cs typeface="Arial" panose="020B0604020202020204" pitchFamily="34" charset="0"/>
              </a:rPr>
              <a:t>inclusive</a:t>
            </a:r>
            <a:endParaRPr lang="en-US" sz="1900" dirty="0" smtClean="0">
              <a:solidFill>
                <a:srgbClr val="002060"/>
              </a:solidFill>
              <a:latin typeface="Verdana" panose="020B0604030504040204" pitchFamily="34" charset="0"/>
              <a:cs typeface="Arial" panose="020B0604020202020204" pitchFamily="34" charset="0"/>
            </a:endParaRPr>
          </a:p>
        </p:txBody>
      </p:sp>
      <p:pic>
        <p:nvPicPr>
          <p:cNvPr id="8" name="Picture 7"/>
          <p:cNvPicPr>
            <a:picLocks noChangeAspect="1"/>
          </p:cNvPicPr>
          <p:nvPr/>
        </p:nvPicPr>
        <p:blipFill>
          <a:blip r:embed="rId4"/>
          <a:stretch>
            <a:fillRect/>
          </a:stretch>
        </p:blipFill>
        <p:spPr>
          <a:xfrm>
            <a:off x="2042555" y="5735185"/>
            <a:ext cx="2530612" cy="1066961"/>
          </a:xfrm>
          <a:prstGeom prst="rect">
            <a:avLst/>
          </a:prstGeom>
        </p:spPr>
      </p:pic>
      <p:pic>
        <p:nvPicPr>
          <p:cNvPr id="11" name="Picture 10"/>
          <p:cNvPicPr>
            <a:picLocks noChangeAspect="1"/>
          </p:cNvPicPr>
          <p:nvPr/>
        </p:nvPicPr>
        <p:blipFill>
          <a:blip r:embed="rId5"/>
          <a:stretch>
            <a:fillRect/>
          </a:stretch>
        </p:blipFill>
        <p:spPr>
          <a:xfrm>
            <a:off x="5315547" y="5871092"/>
            <a:ext cx="2481948" cy="923204"/>
          </a:xfrm>
          <a:prstGeom prst="rect">
            <a:avLst/>
          </a:prstGeom>
        </p:spPr>
      </p:pic>
    </p:spTree>
    <p:extLst>
      <p:ext uri="{BB962C8B-B14F-4D97-AF65-F5344CB8AC3E}">
        <p14:creationId xmlns:p14="http://schemas.microsoft.com/office/powerpoint/2010/main" val="39569286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392" y="589149"/>
            <a:ext cx="12192000" cy="1261731"/>
          </a:xfrm>
        </p:spPr>
        <p:txBody>
          <a:bodyPr/>
          <a:lstStyle/>
          <a:p>
            <a:r>
              <a:rPr lang="fr-BE" b="1" dirty="0" err="1" smtClean="0">
                <a:latin typeface="EC Square Sans Pro" panose="020B0506040000020004" pitchFamily="34" charset="0"/>
              </a:rPr>
              <a:t>Categories</a:t>
            </a:r>
            <a:r>
              <a:rPr lang="fr-BE" b="1" dirty="0" smtClean="0">
                <a:latin typeface="EC Square Sans Pro" panose="020B0506040000020004" pitchFamily="34" charset="0"/>
              </a:rPr>
              <a:t> / topics</a:t>
            </a:r>
            <a:br>
              <a:rPr lang="fr-BE" b="1" dirty="0" smtClean="0">
                <a:latin typeface="EC Square Sans Pro" panose="020B0506040000020004" pitchFamily="34" charset="0"/>
              </a:rPr>
            </a:br>
            <a:endParaRPr lang="en-GB" dirty="0"/>
          </a:p>
        </p:txBody>
      </p:sp>
      <p:graphicFrame>
        <p:nvGraphicFramePr>
          <p:cNvPr id="4" name="Diagram 3"/>
          <p:cNvGraphicFramePr/>
          <p:nvPr>
            <p:extLst/>
          </p:nvPr>
        </p:nvGraphicFramePr>
        <p:xfrm>
          <a:off x="1166410" y="2104846"/>
          <a:ext cx="3284820" cy="435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Explosion 1 8"/>
          <p:cNvSpPr/>
          <p:nvPr/>
        </p:nvSpPr>
        <p:spPr>
          <a:xfrm>
            <a:off x="540596" y="3646540"/>
            <a:ext cx="1047624" cy="807727"/>
          </a:xfrm>
          <a:prstGeom prst="irregularSeal1">
            <a:avLst/>
          </a:prstGeom>
          <a:solidFill>
            <a:srgbClr val="CC99FF"/>
          </a:solidFill>
          <a:ln>
            <a:solidFill>
              <a:srgbClr val="CC99FF"/>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467" b="0" i="0" u="none" strike="noStrike" kern="1200" cap="none" spc="0" normalizeH="0" baseline="0" noProof="0" dirty="0">
                <a:ln>
                  <a:noFill/>
                </a:ln>
                <a:solidFill>
                  <a:srgbClr val="034EA2"/>
                </a:solidFill>
                <a:effectLst/>
                <a:uLnTx/>
                <a:uFillTx/>
                <a:latin typeface="EC Square Sans Cond Pro" panose="020B0506040000020004" pitchFamily="34" charset="0"/>
                <a:ea typeface="+mn-ea"/>
                <a:cs typeface="+mn-cs"/>
              </a:rPr>
              <a:t>NEW</a:t>
            </a:r>
            <a:endParaRPr kumimoji="0" lang="en-GB" sz="1467" b="0" i="0" u="none" strike="noStrike" kern="1200" cap="none" spc="0" normalizeH="0" baseline="0" noProof="0" dirty="0">
              <a:ln>
                <a:noFill/>
              </a:ln>
              <a:solidFill>
                <a:srgbClr val="034EA2"/>
              </a:solidFill>
              <a:effectLst/>
              <a:uLnTx/>
              <a:uFillTx/>
              <a:latin typeface="EC Square Sans Cond Pro" panose="020B0506040000020004" pitchFamily="34" charset="0"/>
              <a:ea typeface="+mn-ea"/>
              <a:cs typeface="+mn-cs"/>
            </a:endParaRPr>
          </a:p>
        </p:txBody>
      </p:sp>
      <p:sp>
        <p:nvSpPr>
          <p:cNvPr id="7" name="Rounded Rectangle 6"/>
          <p:cNvSpPr/>
          <p:nvPr/>
        </p:nvSpPr>
        <p:spPr>
          <a:xfrm>
            <a:off x="8163973" y="589149"/>
            <a:ext cx="2815615" cy="730065"/>
          </a:xfrm>
          <a:prstGeom prst="round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2133"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Max duration for all: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2133"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48 </a:t>
            </a:r>
            <a:r>
              <a:rPr kumimoji="0" lang="fr-BE" sz="2133" b="0" i="0" u="none" strike="noStrike" kern="1200" cap="none" spc="0" normalizeH="0" baseline="0" noProof="0" dirty="0" err="1">
                <a:ln>
                  <a:noFill/>
                </a:ln>
                <a:solidFill>
                  <a:srgbClr val="002060"/>
                </a:solidFill>
                <a:effectLst/>
                <a:uLnTx/>
                <a:uFillTx/>
                <a:latin typeface="EC Square Sans Pro" panose="020B0506040000020004" pitchFamily="34" charset="0"/>
                <a:ea typeface="+mn-ea"/>
                <a:cs typeface="+mn-cs"/>
              </a:rPr>
              <a:t>months</a:t>
            </a:r>
            <a:endParaRPr kumimoji="0" lang="en-GB" sz="2133"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endParaRPr>
          </a:p>
        </p:txBody>
      </p:sp>
      <p:graphicFrame>
        <p:nvGraphicFramePr>
          <p:cNvPr id="3" name="Diagram 2"/>
          <p:cNvGraphicFramePr/>
          <p:nvPr/>
        </p:nvGraphicFramePr>
        <p:xfrm>
          <a:off x="2716359" y="1518252"/>
          <a:ext cx="8285194" cy="219111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agram 7"/>
          <p:cNvGraphicFramePr/>
          <p:nvPr/>
        </p:nvGraphicFramePr>
        <p:xfrm>
          <a:off x="2512203" y="2932982"/>
          <a:ext cx="8742392" cy="223484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0" name="Diagram 9"/>
          <p:cNvGraphicFramePr/>
          <p:nvPr/>
        </p:nvGraphicFramePr>
        <p:xfrm>
          <a:off x="2570674" y="4497238"/>
          <a:ext cx="8637916" cy="2212051"/>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14681549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197" y="75357"/>
            <a:ext cx="12192000" cy="1261731"/>
          </a:xfrm>
        </p:spPr>
        <p:txBody>
          <a:bodyPr/>
          <a:lstStyle/>
          <a:p>
            <a:r>
              <a:rPr lang="en-GB" b="1" dirty="0" smtClean="0">
                <a:latin typeface="EC Square Sans Pro" panose="020B0506040000020004" pitchFamily="34" charset="0"/>
              </a:rPr>
              <a:t>Award criteria</a:t>
            </a:r>
            <a:endParaRPr lang="en-GB" b="1" dirty="0">
              <a:latin typeface="EC Square Sans Pro" panose="020B0506040000020004" pitchFamily="34" charset="0"/>
            </a:endParaRPr>
          </a:p>
        </p:txBody>
      </p:sp>
      <p:sp>
        <p:nvSpPr>
          <p:cNvPr id="5" name="Rounded Rectangle 4"/>
          <p:cNvSpPr/>
          <p:nvPr/>
        </p:nvSpPr>
        <p:spPr>
          <a:xfrm>
            <a:off x="295274" y="1429829"/>
            <a:ext cx="6219825" cy="4256596"/>
          </a:xfrm>
          <a:prstGeom prst="roundRect">
            <a:avLst/>
          </a:prstGeom>
          <a:noFill/>
          <a:ln w="19050">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fr-BE" b="1" i="0" u="none" strike="noStrike" kern="1200" cap="none" spc="0" normalizeH="0" baseline="0" noProof="0" dirty="0">
                <a:ln>
                  <a:noFill/>
                </a:ln>
                <a:solidFill>
                  <a:srgbClr val="0F5494"/>
                </a:solidFill>
                <a:effectLst/>
                <a:uLnTx/>
                <a:uFillTx/>
                <a:latin typeface="EC Square Sans Cond Pro" panose="020B0506040000020004" pitchFamily="34" charset="0"/>
                <a:ea typeface="+mn-ea"/>
                <a:cs typeface="EC Square Sans Pro Light"/>
              </a:rPr>
              <a:t>Relevance: </a:t>
            </a:r>
          </a:p>
          <a:p>
            <a:pPr marL="990575" marR="0" lvl="1" indent="-38099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F5494"/>
                </a:solidFill>
                <a:effectLst/>
                <a:uLnTx/>
                <a:uFillTx/>
                <a:latin typeface="EC Square Sans Cond Pro" panose="020B0506040000020004" pitchFamily="34" charset="0"/>
                <a:ea typeface="+mn-ea"/>
                <a:cs typeface="EC Square Sans Pro Light"/>
              </a:rPr>
              <a:t>Relevance to the </a:t>
            </a:r>
            <a:r>
              <a:rPr kumimoji="0" lang="en-US" b="1" i="0" u="none" strike="noStrike" kern="1200" cap="none" spc="0" normalizeH="0" baseline="0" noProof="0" dirty="0">
                <a:ln>
                  <a:noFill/>
                </a:ln>
                <a:solidFill>
                  <a:srgbClr val="0F5494"/>
                </a:solidFill>
                <a:effectLst/>
                <a:uLnTx/>
                <a:uFillTx/>
                <a:latin typeface="EC Square Sans Cond Pro" panose="020B0506040000020004" pitchFamily="34" charset="0"/>
                <a:ea typeface="+mn-ea"/>
                <a:cs typeface="EC Square Sans Pro Light"/>
              </a:rPr>
              <a:t>objectives and priorities </a:t>
            </a:r>
            <a:r>
              <a:rPr kumimoji="0" lang="en-US" b="0" i="0" u="none" strike="noStrike" kern="1200" cap="none" spc="0" normalizeH="0" baseline="0" noProof="0" dirty="0">
                <a:ln>
                  <a:noFill/>
                </a:ln>
                <a:solidFill>
                  <a:srgbClr val="0F5494"/>
                </a:solidFill>
                <a:effectLst/>
                <a:uLnTx/>
                <a:uFillTx/>
                <a:latin typeface="EC Square Sans Cond Pro" panose="020B0506040000020004" pitchFamily="34" charset="0"/>
                <a:ea typeface="+mn-ea"/>
                <a:cs typeface="EC Square Sans Pro Light"/>
              </a:rPr>
              <a:t>of the call</a:t>
            </a:r>
          </a:p>
          <a:p>
            <a:pPr marL="990575" marR="0" lvl="1" indent="-38099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F5494"/>
                </a:solidFill>
                <a:effectLst/>
                <a:uLnTx/>
                <a:uFillTx/>
                <a:latin typeface="EC Square Sans Cond Pro" panose="020B0506040000020004" pitchFamily="34" charset="0"/>
                <a:ea typeface="+mn-ea"/>
                <a:cs typeface="EC Square Sans Pro Light"/>
              </a:rPr>
              <a:t>Based on a </a:t>
            </a:r>
            <a:r>
              <a:rPr kumimoji="0" lang="en-US" b="1" i="0" u="none" strike="noStrike" kern="1200" cap="none" spc="0" normalizeH="0" baseline="0" noProof="0" dirty="0">
                <a:ln>
                  <a:noFill/>
                </a:ln>
                <a:solidFill>
                  <a:srgbClr val="0F5494"/>
                </a:solidFill>
                <a:effectLst/>
                <a:uLnTx/>
                <a:uFillTx/>
                <a:latin typeface="EC Square Sans Cond Pro" panose="020B0506040000020004" pitchFamily="34" charset="0"/>
                <a:ea typeface="+mn-ea"/>
                <a:cs typeface="EC Square Sans Pro Light"/>
              </a:rPr>
              <a:t>sound and adequate needs analysis</a:t>
            </a:r>
          </a:p>
          <a:p>
            <a:pPr marL="990575" marR="0" lvl="1" indent="-38099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F5494"/>
                </a:solidFill>
                <a:effectLst/>
                <a:uLnTx/>
                <a:uFillTx/>
                <a:latin typeface="EC Square Sans Cond Pro" panose="020B0506040000020004" pitchFamily="34" charset="0"/>
                <a:ea typeface="+mn-ea"/>
                <a:cs typeface="EC Square Sans Pro Light"/>
              </a:rPr>
              <a:t>Addresses the </a:t>
            </a:r>
            <a:r>
              <a:rPr kumimoji="0" lang="en-US" b="1" i="0" u="none" strike="noStrike" kern="1200" cap="none" spc="0" normalizeH="0" baseline="0" noProof="0" dirty="0">
                <a:ln>
                  <a:noFill/>
                </a:ln>
                <a:solidFill>
                  <a:srgbClr val="0F5494"/>
                </a:solidFill>
                <a:effectLst/>
                <a:uLnTx/>
                <a:uFillTx/>
                <a:latin typeface="EC Square Sans Cond Pro" panose="020B0506040000020004" pitchFamily="34" charset="0"/>
                <a:ea typeface="+mn-ea"/>
                <a:cs typeface="EC Square Sans Pro Light"/>
              </a:rPr>
              <a:t>cross-cutting issues </a:t>
            </a:r>
          </a:p>
          <a:p>
            <a:pPr marL="990575" marR="0" lvl="1" indent="-38099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F5494"/>
                </a:solidFill>
                <a:effectLst/>
                <a:uLnTx/>
                <a:uFillTx/>
                <a:latin typeface="EC Square Sans Cond Pro" panose="020B0506040000020004" pitchFamily="34" charset="0"/>
                <a:ea typeface="+mn-ea"/>
                <a:cs typeface="EC Square Sans Pro Light"/>
              </a:rPr>
              <a:t>Has an </a:t>
            </a:r>
            <a:r>
              <a:rPr kumimoji="0" lang="en-US" b="1" i="0" u="none" strike="noStrike" kern="1200" cap="none" spc="0" normalizeH="0" baseline="0" noProof="0" dirty="0">
                <a:ln>
                  <a:noFill/>
                </a:ln>
                <a:solidFill>
                  <a:srgbClr val="0F5494"/>
                </a:solidFill>
                <a:effectLst/>
                <a:uLnTx/>
                <a:uFillTx/>
                <a:latin typeface="EC Square Sans Cond Pro" panose="020B0506040000020004" pitchFamily="34" charset="0"/>
                <a:ea typeface="+mn-ea"/>
                <a:cs typeface="EC Square Sans Pro Light"/>
              </a:rPr>
              <a:t>European added value </a:t>
            </a:r>
            <a:endParaRPr kumimoji="0" lang="en-US" b="1" i="0" u="none" strike="noStrike" kern="1200" cap="none" spc="0" normalizeH="0" baseline="0" noProof="0" dirty="0" smtClean="0">
              <a:ln>
                <a:noFill/>
              </a:ln>
              <a:solidFill>
                <a:srgbClr val="0F5494"/>
              </a:solidFill>
              <a:effectLst/>
              <a:uLnTx/>
              <a:uFillTx/>
              <a:latin typeface="EC Square Sans Cond Pro" panose="020B0506040000020004" pitchFamily="34" charset="0"/>
              <a:ea typeface="+mn-ea"/>
              <a:cs typeface="EC Square Sans Pro Light"/>
            </a:endParaRPr>
          </a:p>
          <a:p>
            <a:pPr marL="152385" marR="0" lvl="0" indent="0" algn="l" defTabSz="914400" rtl="0" eaLnBrk="1" fontAlgn="auto" latinLnBrk="0" hangingPunct="1">
              <a:lnSpc>
                <a:spcPct val="150000"/>
              </a:lnSpc>
              <a:spcBef>
                <a:spcPts val="0"/>
              </a:spcBef>
              <a:spcAft>
                <a:spcPts val="0"/>
              </a:spcAft>
              <a:buClrTx/>
              <a:buSzTx/>
              <a:buFontTx/>
              <a:buNone/>
              <a:tabLst/>
              <a:defRPr/>
            </a:pPr>
            <a:r>
              <a:rPr kumimoji="0" lang="en-GB" b="1" i="0" u="none" strike="noStrike" kern="1200" cap="none" spc="0" normalizeH="0" baseline="0" noProof="0" dirty="0" smtClean="0">
                <a:ln>
                  <a:noFill/>
                </a:ln>
                <a:solidFill>
                  <a:srgbClr val="0F5494"/>
                </a:solidFill>
                <a:effectLst/>
                <a:uLnTx/>
                <a:uFillTx/>
                <a:latin typeface="EC Square Sans Cond Pro" panose="020B0506040000020004" pitchFamily="34" charset="0"/>
                <a:ea typeface="+mn-ea"/>
                <a:cs typeface="EC Square Sans Pro Light"/>
              </a:rPr>
              <a:t>Quality </a:t>
            </a:r>
            <a:r>
              <a:rPr kumimoji="0" lang="en-GB" b="1" i="0" u="none" strike="noStrike" kern="1200" cap="none" spc="0" normalizeH="0" baseline="0" noProof="0" dirty="0">
                <a:ln>
                  <a:noFill/>
                </a:ln>
                <a:solidFill>
                  <a:srgbClr val="0F5494"/>
                </a:solidFill>
                <a:effectLst/>
                <a:uLnTx/>
                <a:uFillTx/>
                <a:latin typeface="EC Square Sans Cond Pro" panose="020B0506040000020004" pitchFamily="34" charset="0"/>
                <a:ea typeface="+mn-ea"/>
                <a:cs typeface="EC Square Sans Pro Light"/>
              </a:rPr>
              <a:t>of content and activities</a:t>
            </a:r>
            <a:r>
              <a:rPr kumimoji="0" lang="fr-BE" b="1" i="0" u="none" strike="noStrike" kern="1200" cap="none" spc="0" normalizeH="0" baseline="0" noProof="0" dirty="0">
                <a:ln>
                  <a:noFill/>
                </a:ln>
                <a:solidFill>
                  <a:srgbClr val="0F5494"/>
                </a:solidFill>
                <a:effectLst/>
                <a:uLnTx/>
                <a:uFillTx/>
                <a:latin typeface="EC Square Sans Cond Pro" panose="020B0506040000020004" pitchFamily="34" charset="0"/>
                <a:ea typeface="+mn-ea"/>
                <a:cs typeface="EC Square Sans Pro Light"/>
              </a:rPr>
              <a:t>:</a:t>
            </a:r>
          </a:p>
          <a:p>
            <a:pPr marL="990575" marR="0" lvl="1" indent="-38099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r-BE" b="0" i="0" u="none" strike="noStrike" kern="1200" cap="none" spc="0" normalizeH="0" baseline="0" noProof="0" dirty="0" err="1" smtClean="0">
                <a:ln>
                  <a:noFill/>
                </a:ln>
                <a:solidFill>
                  <a:srgbClr val="0F5494"/>
                </a:solidFill>
                <a:effectLst/>
                <a:uLnTx/>
                <a:uFillTx/>
                <a:latin typeface="EC Square Sans Cond Pro" panose="020B0506040000020004" pitchFamily="34" charset="0"/>
                <a:ea typeface="+mn-ea"/>
                <a:cs typeface="EC Square Sans Pro Light"/>
              </a:rPr>
              <a:t>Appropriate</a:t>
            </a:r>
            <a:r>
              <a:rPr kumimoji="0" lang="fr-BE" b="0" i="0" u="none" strike="noStrike" kern="1200" cap="none" spc="0" normalizeH="0" baseline="0" noProof="0" dirty="0" smtClean="0">
                <a:ln>
                  <a:noFill/>
                </a:ln>
                <a:solidFill>
                  <a:srgbClr val="0F5494"/>
                </a:solidFill>
                <a:effectLst/>
                <a:uLnTx/>
                <a:uFillTx/>
                <a:latin typeface="EC Square Sans Cond Pro" panose="020B0506040000020004" pitchFamily="34" charset="0"/>
                <a:ea typeface="+mn-ea"/>
                <a:cs typeface="EC Square Sans Pro Light"/>
              </a:rPr>
              <a:t> </a:t>
            </a:r>
            <a:r>
              <a:rPr kumimoji="0" lang="fr-BE" b="1" i="0" u="none" strike="noStrike" kern="1200" cap="none" spc="0" normalizeH="0" baseline="0" noProof="0" dirty="0" err="1" smtClean="0">
                <a:ln>
                  <a:noFill/>
                </a:ln>
                <a:solidFill>
                  <a:srgbClr val="0F5494"/>
                </a:solidFill>
                <a:effectLst/>
                <a:uLnTx/>
                <a:uFillTx/>
                <a:latin typeface="EC Square Sans Cond Pro" panose="020B0506040000020004" pitchFamily="34" charset="0"/>
                <a:ea typeface="+mn-ea"/>
                <a:cs typeface="EC Square Sans Pro Light"/>
              </a:rPr>
              <a:t>methodology</a:t>
            </a:r>
            <a:endParaRPr kumimoji="0" lang="fr-BE" b="1" i="0" u="none" strike="noStrike" kern="1200" cap="none" spc="0" normalizeH="0" baseline="0" noProof="0" dirty="0">
              <a:ln>
                <a:noFill/>
              </a:ln>
              <a:solidFill>
                <a:srgbClr val="0F5494"/>
              </a:solidFill>
              <a:effectLst/>
              <a:uLnTx/>
              <a:uFillTx/>
              <a:latin typeface="EC Square Sans Cond Pro" panose="020B0506040000020004" pitchFamily="34" charset="0"/>
              <a:ea typeface="+mn-ea"/>
              <a:cs typeface="EC Square Sans Pro Light"/>
            </a:endParaRPr>
          </a:p>
          <a:p>
            <a:pPr marL="990575" marR="0" lvl="1" indent="-38099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smtClean="0">
                <a:ln>
                  <a:noFill/>
                </a:ln>
                <a:solidFill>
                  <a:srgbClr val="0F5494"/>
                </a:solidFill>
                <a:effectLst/>
                <a:uLnTx/>
                <a:uFillTx/>
                <a:latin typeface="EC Square Sans Cond Pro" panose="020B0506040000020004" pitchFamily="34" charset="0"/>
                <a:ea typeface="+mn-ea"/>
                <a:cs typeface="EC Square Sans Pro Light"/>
              </a:rPr>
              <a:t>Profile of the </a:t>
            </a:r>
            <a:r>
              <a:rPr kumimoji="0" lang="en-US" b="1" i="0" u="none" strike="noStrike" kern="1200" cap="none" spc="0" normalizeH="0" baseline="0" noProof="0" dirty="0" smtClean="0">
                <a:ln>
                  <a:noFill/>
                </a:ln>
                <a:solidFill>
                  <a:srgbClr val="0F5494"/>
                </a:solidFill>
                <a:effectLst/>
                <a:uLnTx/>
                <a:uFillTx/>
                <a:latin typeface="EC Square Sans Cond Pro" panose="020B0506040000020004" pitchFamily="34" charset="0"/>
                <a:ea typeface="+mn-ea"/>
                <a:cs typeface="EC Square Sans Pro Light"/>
              </a:rPr>
              <a:t>partnership</a:t>
            </a:r>
            <a:r>
              <a:rPr kumimoji="0" lang="en-US" b="0" i="0" u="none" strike="noStrike" kern="1200" cap="none" spc="0" normalizeH="0" baseline="0" noProof="0" dirty="0" smtClean="0">
                <a:ln>
                  <a:noFill/>
                </a:ln>
                <a:solidFill>
                  <a:srgbClr val="0F5494"/>
                </a:solidFill>
                <a:effectLst/>
                <a:uLnTx/>
                <a:uFillTx/>
                <a:latin typeface="EC Square Sans Cond Pro" panose="020B0506040000020004" pitchFamily="34" charset="0"/>
                <a:ea typeface="+mn-ea"/>
                <a:cs typeface="EC Square Sans Pro Light"/>
              </a:rPr>
              <a:t> and contribution of all</a:t>
            </a:r>
          </a:p>
          <a:p>
            <a:pPr marL="990575" marR="0" lvl="1" indent="-38099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b="1" i="0" u="none" strike="noStrike" kern="1200" cap="none" spc="0" normalizeH="0" baseline="0" noProof="0" dirty="0" smtClean="0">
                <a:ln>
                  <a:noFill/>
                </a:ln>
                <a:solidFill>
                  <a:srgbClr val="0F5494"/>
                </a:solidFill>
                <a:effectLst/>
                <a:uLnTx/>
                <a:uFillTx/>
                <a:latin typeface="EC Square Sans Cond Pro" panose="020B0506040000020004" pitchFamily="34" charset="0"/>
                <a:ea typeface="+mn-ea"/>
                <a:cs typeface="EC Square Sans Pro Light"/>
              </a:rPr>
              <a:t>Target groups </a:t>
            </a:r>
            <a:r>
              <a:rPr kumimoji="0" lang="en-US" b="0" i="0" u="none" strike="noStrike" kern="1200" cap="none" spc="0" normalizeH="0" baseline="0" noProof="0" dirty="0" smtClean="0">
                <a:ln>
                  <a:noFill/>
                </a:ln>
                <a:solidFill>
                  <a:srgbClr val="0F5494"/>
                </a:solidFill>
                <a:effectLst/>
                <a:uLnTx/>
                <a:uFillTx/>
                <a:latin typeface="EC Square Sans Cond Pro" panose="020B0506040000020004" pitchFamily="34" charset="0"/>
                <a:ea typeface="+mn-ea"/>
                <a:cs typeface="EC Square Sans Pro Light"/>
              </a:rPr>
              <a:t>will benefit concretely</a:t>
            </a:r>
            <a:endParaRPr kumimoji="0" lang="en-US" b="0" i="0" u="none" strike="noStrike" kern="1200" cap="none" spc="0" normalizeH="0" baseline="0" noProof="0" dirty="0">
              <a:ln>
                <a:noFill/>
              </a:ln>
              <a:solidFill>
                <a:srgbClr val="0F5494"/>
              </a:solidFill>
              <a:effectLst/>
              <a:uLnTx/>
              <a:uFillTx/>
              <a:latin typeface="EC Square Sans Cond Pro" panose="020B0506040000020004" pitchFamily="34" charset="0"/>
              <a:ea typeface="+mn-ea"/>
              <a:cs typeface="EC Square Sans Pro Light"/>
            </a:endParaRPr>
          </a:p>
          <a:p>
            <a:pPr marL="990575" marR="0" lvl="1" indent="-38099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b="1" i="0" u="none" strike="noStrike" kern="1200" cap="none" spc="0" normalizeH="0" baseline="0" noProof="0" dirty="0" smtClean="0">
                <a:ln>
                  <a:noFill/>
                </a:ln>
                <a:solidFill>
                  <a:srgbClr val="0F5494"/>
                </a:solidFill>
                <a:effectLst/>
                <a:uLnTx/>
                <a:uFillTx/>
                <a:latin typeface="EC Square Sans Cond Pro" panose="020B0506040000020004" pitchFamily="34" charset="0"/>
                <a:ea typeface="+mn-ea"/>
                <a:cs typeface="EC Square Sans Pro Light"/>
              </a:rPr>
              <a:t>Coherence</a:t>
            </a:r>
            <a:r>
              <a:rPr kumimoji="0" lang="en-US" b="0" i="0" u="none" strike="noStrike" kern="1200" cap="none" spc="0" normalizeH="0" baseline="0" noProof="0" dirty="0" smtClean="0">
                <a:ln>
                  <a:noFill/>
                </a:ln>
                <a:solidFill>
                  <a:srgbClr val="0F5494"/>
                </a:solidFill>
                <a:effectLst/>
                <a:uLnTx/>
                <a:uFillTx/>
                <a:latin typeface="EC Square Sans Cond Pro" panose="020B0506040000020004" pitchFamily="34" charset="0"/>
                <a:ea typeface="+mn-ea"/>
                <a:cs typeface="EC Square Sans Pro Light"/>
              </a:rPr>
              <a:t> of project design</a:t>
            </a:r>
            <a:endParaRPr kumimoji="0" lang="fr-BE" b="0" i="0" u="none" strike="noStrike" kern="1200" cap="none" spc="0" normalizeH="0" baseline="0" noProof="0" dirty="0">
              <a:ln>
                <a:noFill/>
              </a:ln>
              <a:solidFill>
                <a:srgbClr val="0F5494"/>
              </a:solidFill>
              <a:effectLst/>
              <a:uLnTx/>
              <a:uFillTx/>
              <a:latin typeface="EC Square Sans Cond Pro" panose="020B0506040000020004" pitchFamily="34" charset="0"/>
              <a:ea typeface="+mn-ea"/>
              <a:cs typeface="EC Square Sans Pro Light"/>
            </a:endParaRPr>
          </a:p>
        </p:txBody>
      </p:sp>
      <p:sp>
        <p:nvSpPr>
          <p:cNvPr id="4" name="Rounded Rectangle 3"/>
          <p:cNvSpPr/>
          <p:nvPr/>
        </p:nvSpPr>
        <p:spPr>
          <a:xfrm>
            <a:off x="5722647" y="2381251"/>
            <a:ext cx="6626372" cy="4305300"/>
          </a:xfrm>
          <a:prstGeom prst="roundRect">
            <a:avLst/>
          </a:prstGeom>
          <a:ln w="19050">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fr-BE" b="1" i="0" u="none" strike="noStrike" kern="1200" cap="none" spc="0" normalizeH="0" baseline="0" noProof="0" dirty="0">
                <a:ln>
                  <a:noFill/>
                </a:ln>
                <a:solidFill>
                  <a:srgbClr val="0F5494"/>
                </a:solidFill>
                <a:effectLst/>
                <a:uLnTx/>
                <a:uFillTx/>
                <a:latin typeface="EC Square Sans Cond Pro" panose="020B0506040000020004" pitchFamily="34" charset="0"/>
                <a:ea typeface="+mn-ea"/>
                <a:cs typeface="EC Square Sans Pro Light"/>
              </a:rPr>
              <a:t>Project management:</a:t>
            </a:r>
          </a:p>
          <a:p>
            <a:pPr marL="990575" marR="0" lvl="1" indent="-38099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smtClean="0">
                <a:ln>
                  <a:noFill/>
                </a:ln>
                <a:solidFill>
                  <a:srgbClr val="0F5494"/>
                </a:solidFill>
                <a:effectLst/>
                <a:uLnTx/>
                <a:uFillTx/>
                <a:latin typeface="EC Square Sans Cond Pro" panose="020B0506040000020004" pitchFamily="34" charset="0"/>
                <a:ea typeface="+mn-ea"/>
                <a:cs typeface="EC Square Sans Pro Light"/>
              </a:rPr>
              <a:t>Appropriate </a:t>
            </a:r>
            <a:r>
              <a:rPr kumimoji="0" lang="en-US" b="0" i="1" u="none" strike="noStrike" kern="1200" cap="none" spc="0" normalizeH="0" baseline="0" noProof="0" dirty="0">
                <a:ln>
                  <a:noFill/>
                </a:ln>
                <a:solidFill>
                  <a:srgbClr val="0F5494"/>
                </a:solidFill>
                <a:effectLst/>
                <a:uLnTx/>
                <a:uFillTx/>
                <a:latin typeface="EC Square Sans Cond Pro" panose="020B0506040000020004" pitchFamily="34" charset="0"/>
                <a:ea typeface="+mn-ea"/>
                <a:cs typeface="EC Square Sans Pro Light"/>
              </a:rPr>
              <a:t>governance </a:t>
            </a:r>
            <a:r>
              <a:rPr kumimoji="0" lang="en-US" b="0" i="1" u="none" strike="noStrike" kern="1200" cap="none" spc="0" normalizeH="0" baseline="0" noProof="0" dirty="0" smtClean="0">
                <a:ln>
                  <a:noFill/>
                </a:ln>
                <a:solidFill>
                  <a:srgbClr val="0F5494"/>
                </a:solidFill>
                <a:effectLst/>
                <a:uLnTx/>
                <a:uFillTx/>
                <a:latin typeface="EC Square Sans Cond Pro" panose="020B0506040000020004" pitchFamily="34" charset="0"/>
                <a:ea typeface="+mn-ea"/>
                <a:cs typeface="EC Square Sans Pro Light"/>
              </a:rPr>
              <a:t>structure</a:t>
            </a:r>
          </a:p>
          <a:p>
            <a:pPr marL="990575" marR="0" lvl="1" indent="-38099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smtClean="0">
                <a:ln>
                  <a:noFill/>
                </a:ln>
                <a:solidFill>
                  <a:srgbClr val="0F5494"/>
                </a:solidFill>
                <a:effectLst/>
                <a:uLnTx/>
                <a:uFillTx/>
                <a:latin typeface="EC Square Sans Cond Pro" panose="020B0506040000020004" pitchFamily="34" charset="0"/>
                <a:ea typeface="+mn-ea"/>
                <a:cs typeface="EC Square Sans Pro Light"/>
              </a:rPr>
              <a:t>Appropriate </a:t>
            </a:r>
            <a:r>
              <a:rPr kumimoji="0" lang="en-US" b="0" i="0" u="none" strike="noStrike" kern="1200" cap="none" spc="0" normalizeH="0" baseline="0" noProof="0" dirty="0">
                <a:ln>
                  <a:noFill/>
                </a:ln>
                <a:solidFill>
                  <a:srgbClr val="0F5494"/>
                </a:solidFill>
                <a:effectLst/>
                <a:uLnTx/>
                <a:uFillTx/>
                <a:latin typeface="EC Square Sans Cond Pro" panose="020B0506040000020004" pitchFamily="34" charset="0"/>
                <a:ea typeface="+mn-ea"/>
                <a:cs typeface="EC Square Sans Pro Light"/>
              </a:rPr>
              <a:t>project teams, staff and outside </a:t>
            </a:r>
            <a:r>
              <a:rPr kumimoji="0" lang="en-US" b="0" i="0" u="none" strike="noStrike" kern="1200" cap="none" spc="0" normalizeH="0" baseline="0" noProof="0" dirty="0" smtClean="0">
                <a:ln>
                  <a:noFill/>
                </a:ln>
                <a:solidFill>
                  <a:srgbClr val="0F5494"/>
                </a:solidFill>
                <a:effectLst/>
                <a:uLnTx/>
                <a:uFillTx/>
                <a:latin typeface="EC Square Sans Cond Pro" panose="020B0506040000020004" pitchFamily="34" charset="0"/>
                <a:ea typeface="+mn-ea"/>
                <a:cs typeface="EC Square Sans Pro Light"/>
              </a:rPr>
              <a:t>resources</a:t>
            </a:r>
          </a:p>
          <a:p>
            <a:pPr marL="990575" marR="0" lvl="1" indent="-38099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smtClean="0">
                <a:ln>
                  <a:noFill/>
                </a:ln>
                <a:solidFill>
                  <a:srgbClr val="0F5494"/>
                </a:solidFill>
                <a:effectLst/>
                <a:uLnTx/>
                <a:uFillTx/>
                <a:latin typeface="EC Square Sans Cond Pro" panose="020B0506040000020004" pitchFamily="34" charset="0"/>
                <a:ea typeface="+mn-ea"/>
                <a:cs typeface="EC Square Sans Pro Light"/>
              </a:rPr>
              <a:t>The project’s </a:t>
            </a:r>
            <a:r>
              <a:rPr kumimoji="0" lang="en-US" b="0" i="0" u="none" strike="noStrike" kern="1200" cap="none" spc="0" normalizeH="0" baseline="0" noProof="0" dirty="0">
                <a:ln>
                  <a:noFill/>
                </a:ln>
                <a:solidFill>
                  <a:srgbClr val="0F5494"/>
                </a:solidFill>
                <a:effectLst/>
                <a:uLnTx/>
                <a:uFillTx/>
                <a:latin typeface="EC Square Sans Cond Pro" panose="020B0506040000020004" pitchFamily="34" charset="0"/>
                <a:ea typeface="+mn-ea"/>
                <a:cs typeface="EC Square Sans Pro Light"/>
              </a:rPr>
              <a:t>budget is cost </a:t>
            </a:r>
            <a:r>
              <a:rPr kumimoji="0" lang="en-US" b="0" i="0" u="none" strike="noStrike" kern="1200" cap="none" spc="0" normalizeH="0" baseline="0" noProof="0" dirty="0" smtClean="0">
                <a:ln>
                  <a:noFill/>
                </a:ln>
                <a:solidFill>
                  <a:srgbClr val="0F5494"/>
                </a:solidFill>
                <a:effectLst/>
                <a:uLnTx/>
                <a:uFillTx/>
                <a:latin typeface="EC Square Sans Cond Pro" panose="020B0506040000020004" pitchFamily="34" charset="0"/>
                <a:ea typeface="+mn-ea"/>
                <a:cs typeface="EC Square Sans Pro Light"/>
              </a:rPr>
              <a:t>effective</a:t>
            </a:r>
          </a:p>
          <a:p>
            <a:pPr marL="990575" marR="0" lvl="1" indent="-38099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smtClean="0">
                <a:ln>
                  <a:noFill/>
                </a:ln>
                <a:solidFill>
                  <a:srgbClr val="0F5494"/>
                </a:solidFill>
                <a:effectLst/>
                <a:uLnTx/>
                <a:uFillTx/>
                <a:latin typeface="EC Square Sans Cond Pro" panose="020B0506040000020004" pitchFamily="34" charset="0"/>
                <a:ea typeface="+mn-ea"/>
                <a:cs typeface="EC Square Sans Pro Light"/>
              </a:rPr>
              <a:t>Measures </a:t>
            </a:r>
            <a:r>
              <a:rPr kumimoji="0" lang="en-US" b="0" i="0" u="none" strike="noStrike" kern="1200" cap="none" spc="0" normalizeH="0" baseline="0" noProof="0" dirty="0">
                <a:ln>
                  <a:noFill/>
                </a:ln>
                <a:solidFill>
                  <a:srgbClr val="0F5494"/>
                </a:solidFill>
                <a:effectLst/>
                <a:uLnTx/>
                <a:uFillTx/>
                <a:latin typeface="EC Square Sans Cond Pro" panose="020B0506040000020004" pitchFamily="34" charset="0"/>
                <a:ea typeface="+mn-ea"/>
                <a:cs typeface="EC Square Sans Pro Light"/>
              </a:rPr>
              <a:t>planned to ensure project implementation </a:t>
            </a:r>
            <a:endParaRPr kumimoji="0" lang="en-US" b="0" i="0" u="none" strike="noStrike" kern="1200" cap="none" spc="0" normalizeH="0" baseline="0" noProof="0" dirty="0" smtClean="0">
              <a:ln>
                <a:noFill/>
              </a:ln>
              <a:solidFill>
                <a:srgbClr val="0F5494"/>
              </a:solidFill>
              <a:effectLst/>
              <a:uLnTx/>
              <a:uFillTx/>
              <a:latin typeface="EC Square Sans Cond Pro" panose="020B0506040000020004" pitchFamily="34" charset="0"/>
              <a:ea typeface="+mn-ea"/>
              <a:cs typeface="EC Square Sans Pro Light"/>
            </a:endParaRPr>
          </a:p>
          <a:p>
            <a:pPr marL="152385" marR="0" lvl="0" indent="0" algn="l" defTabSz="914400" rtl="0" eaLnBrk="1" fontAlgn="auto" latinLnBrk="0" hangingPunct="1">
              <a:lnSpc>
                <a:spcPct val="150000"/>
              </a:lnSpc>
              <a:spcBef>
                <a:spcPts val="0"/>
              </a:spcBef>
              <a:spcAft>
                <a:spcPts val="0"/>
              </a:spcAft>
              <a:buClrTx/>
              <a:buSzTx/>
              <a:buFontTx/>
              <a:buNone/>
              <a:tabLst/>
              <a:defRPr/>
            </a:pPr>
            <a:r>
              <a:rPr kumimoji="0" lang="fr-BE" b="1" i="0" u="none" strike="noStrike" kern="1200" cap="none" spc="0" normalizeH="0" baseline="0" noProof="0" dirty="0" err="1" smtClean="0">
                <a:ln>
                  <a:noFill/>
                </a:ln>
                <a:solidFill>
                  <a:srgbClr val="0F5494"/>
                </a:solidFill>
                <a:effectLst/>
                <a:uLnTx/>
                <a:uFillTx/>
                <a:latin typeface="EC Square Sans Cond Pro" panose="020B0506040000020004" pitchFamily="34" charset="0"/>
                <a:ea typeface="+mn-ea"/>
                <a:cs typeface="EC Square Sans Pro Light"/>
              </a:rPr>
              <a:t>Dissemination</a:t>
            </a:r>
            <a:r>
              <a:rPr kumimoji="0" lang="fr-BE" b="0" i="0" u="none" strike="noStrike" kern="1200" cap="none" spc="0" normalizeH="0" baseline="0" noProof="0" dirty="0">
                <a:ln>
                  <a:noFill/>
                </a:ln>
                <a:solidFill>
                  <a:srgbClr val="0F5494"/>
                </a:solidFill>
                <a:effectLst/>
                <a:uLnTx/>
                <a:uFillTx/>
                <a:latin typeface="EC Square Sans Cond Pro" panose="020B0506040000020004" pitchFamily="34" charset="0"/>
                <a:ea typeface="+mn-ea"/>
                <a:cs typeface="EC Square Sans Pro Light"/>
              </a:rPr>
              <a:t>: </a:t>
            </a:r>
          </a:p>
          <a:p>
            <a:pPr marL="990575" marR="0" lvl="1" indent="-38099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smtClean="0">
                <a:ln>
                  <a:noFill/>
                </a:ln>
                <a:solidFill>
                  <a:srgbClr val="0F5494"/>
                </a:solidFill>
                <a:effectLst/>
                <a:uLnTx/>
                <a:uFillTx/>
                <a:latin typeface="EC Square Sans Cond Pro" panose="020B0506040000020004" pitchFamily="34" charset="0"/>
                <a:ea typeface="+mn-ea"/>
                <a:cs typeface="EC Square Sans Pro Light"/>
              </a:rPr>
              <a:t>The </a:t>
            </a:r>
            <a:r>
              <a:rPr kumimoji="0" lang="en-US" b="0" i="0" u="none" strike="noStrike" kern="1200" cap="none" spc="0" normalizeH="0" baseline="0" noProof="0" dirty="0">
                <a:ln>
                  <a:noFill/>
                </a:ln>
                <a:solidFill>
                  <a:srgbClr val="0F5494"/>
                </a:solidFill>
                <a:effectLst/>
                <a:uLnTx/>
                <a:uFillTx/>
                <a:latin typeface="EC Square Sans Cond Pro" panose="020B0506040000020004" pitchFamily="34" charset="0"/>
                <a:ea typeface="+mn-ea"/>
                <a:cs typeface="EC Square Sans Pro Light"/>
              </a:rPr>
              <a:t>project triggers </a:t>
            </a:r>
            <a:r>
              <a:rPr kumimoji="0" lang="en-US" b="0" i="1" u="none" strike="noStrike" kern="1200" cap="none" spc="0" normalizeH="0" baseline="0" noProof="0" dirty="0">
                <a:ln>
                  <a:noFill/>
                </a:ln>
                <a:solidFill>
                  <a:srgbClr val="0F5494"/>
                </a:solidFill>
                <a:effectLst/>
                <a:uLnTx/>
                <a:uFillTx/>
                <a:latin typeface="EC Square Sans Cond Pro" panose="020B0506040000020004" pitchFamily="34" charset="0"/>
                <a:ea typeface="+mn-ea"/>
                <a:cs typeface="EC Square Sans Pro Light"/>
              </a:rPr>
              <a:t>change and innovation</a:t>
            </a:r>
          </a:p>
          <a:p>
            <a:pPr marL="990575" marR="0" lvl="1" indent="-38099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smtClean="0">
                <a:ln>
                  <a:noFill/>
                </a:ln>
                <a:solidFill>
                  <a:srgbClr val="0F5494"/>
                </a:solidFill>
                <a:effectLst/>
                <a:uLnTx/>
                <a:uFillTx/>
                <a:latin typeface="EC Square Sans Cond Pro" panose="020B0506040000020004" pitchFamily="34" charset="0"/>
                <a:ea typeface="+mn-ea"/>
                <a:cs typeface="EC Square Sans Pro Light"/>
              </a:rPr>
              <a:t>Communication </a:t>
            </a:r>
            <a:r>
              <a:rPr kumimoji="0" lang="en-US" b="0" i="0" u="none" strike="noStrike" kern="1200" cap="none" spc="0" normalizeH="0" baseline="0" noProof="0" dirty="0">
                <a:ln>
                  <a:noFill/>
                </a:ln>
                <a:solidFill>
                  <a:srgbClr val="0F5494"/>
                </a:solidFill>
                <a:effectLst/>
                <a:uLnTx/>
                <a:uFillTx/>
                <a:latin typeface="EC Square Sans Cond Pro" panose="020B0506040000020004" pitchFamily="34" charset="0"/>
                <a:ea typeface="+mn-ea"/>
                <a:cs typeface="EC Square Sans Pro Light"/>
              </a:rPr>
              <a:t>and </a:t>
            </a:r>
            <a:r>
              <a:rPr kumimoji="0" lang="en-US" b="0" i="0" u="none" strike="noStrike" kern="1200" cap="none" spc="0" normalizeH="0" baseline="0" noProof="0" dirty="0" smtClean="0">
                <a:ln>
                  <a:noFill/>
                </a:ln>
                <a:solidFill>
                  <a:srgbClr val="0F5494"/>
                </a:solidFill>
                <a:effectLst/>
                <a:uLnTx/>
                <a:uFillTx/>
                <a:latin typeface="EC Square Sans Cond Pro" panose="020B0506040000020004" pitchFamily="34" charset="0"/>
                <a:ea typeface="+mn-ea"/>
                <a:cs typeface="EC Square Sans Pro Light"/>
              </a:rPr>
              <a:t>dissemination  - </a:t>
            </a:r>
            <a:r>
              <a:rPr kumimoji="0" lang="en-US" b="0" i="1" u="none" strike="noStrike" kern="1200" cap="none" spc="0" normalizeH="0" baseline="0" noProof="0" dirty="0" smtClean="0">
                <a:ln>
                  <a:noFill/>
                </a:ln>
                <a:solidFill>
                  <a:srgbClr val="0F5494"/>
                </a:solidFill>
                <a:effectLst/>
                <a:uLnTx/>
                <a:uFillTx/>
                <a:latin typeface="EC Square Sans Cond Pro" panose="020B0506040000020004" pitchFamily="34" charset="0"/>
                <a:ea typeface="+mn-ea"/>
                <a:cs typeface="EC Square Sans Pro Light"/>
              </a:rPr>
              <a:t>reach </a:t>
            </a:r>
            <a:r>
              <a:rPr kumimoji="0" lang="en-US" b="0" i="0" u="none" strike="noStrike" kern="1200" cap="none" spc="0" normalizeH="0" baseline="0" noProof="0" dirty="0" smtClean="0">
                <a:ln>
                  <a:noFill/>
                </a:ln>
                <a:solidFill>
                  <a:srgbClr val="0F5494"/>
                </a:solidFill>
                <a:effectLst/>
                <a:uLnTx/>
                <a:uFillTx/>
                <a:latin typeface="EC Square Sans Cond Pro" panose="020B0506040000020004" pitchFamily="34" charset="0"/>
                <a:ea typeface="+mn-ea"/>
                <a:cs typeface="EC Square Sans Pro Light"/>
              </a:rPr>
              <a:t>on target groups</a:t>
            </a:r>
            <a:endParaRPr kumimoji="0" lang="en-US" b="0" i="0" u="none" strike="noStrike" kern="1200" cap="none" spc="0" normalizeH="0" baseline="0" noProof="0" dirty="0">
              <a:ln>
                <a:noFill/>
              </a:ln>
              <a:solidFill>
                <a:srgbClr val="0F5494"/>
              </a:solidFill>
              <a:effectLst/>
              <a:uLnTx/>
              <a:uFillTx/>
              <a:latin typeface="EC Square Sans Cond Pro" panose="020B0506040000020004" pitchFamily="34" charset="0"/>
              <a:ea typeface="+mn-ea"/>
              <a:cs typeface="EC Square Sans Pro Light"/>
            </a:endParaRPr>
          </a:p>
          <a:p>
            <a:pPr marL="990575" marR="0" lvl="1" indent="-38099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b="0" i="1" u="none" strike="noStrike" kern="1200" cap="none" spc="0" normalizeH="0" baseline="0" noProof="0" dirty="0" smtClean="0">
                <a:ln>
                  <a:noFill/>
                </a:ln>
                <a:solidFill>
                  <a:srgbClr val="0F5494"/>
                </a:solidFill>
                <a:effectLst/>
                <a:uLnTx/>
                <a:uFillTx/>
                <a:latin typeface="EC Square Sans Cond Pro" panose="020B0506040000020004" pitchFamily="34" charset="0"/>
                <a:ea typeface="+mn-ea"/>
                <a:cs typeface="EC Square Sans Pro Light"/>
              </a:rPr>
              <a:t>Sustainability</a:t>
            </a:r>
            <a:r>
              <a:rPr kumimoji="0" lang="en-US" b="0" i="0" u="none" strike="noStrike" kern="1200" cap="none" spc="0" normalizeH="0" baseline="0" noProof="0" dirty="0" smtClean="0">
                <a:ln>
                  <a:noFill/>
                </a:ln>
                <a:solidFill>
                  <a:srgbClr val="0F5494"/>
                </a:solidFill>
                <a:effectLst/>
                <a:uLnTx/>
                <a:uFillTx/>
                <a:latin typeface="EC Square Sans Cond Pro" panose="020B0506040000020004" pitchFamily="34" charset="0"/>
                <a:ea typeface="+mn-ea"/>
                <a:cs typeface="EC Square Sans Pro Light"/>
              </a:rPr>
              <a:t> </a:t>
            </a:r>
            <a:r>
              <a:rPr kumimoji="0" lang="en-US" b="0" i="0" u="none" strike="noStrike" kern="1200" cap="none" spc="0" normalizeH="0" baseline="0" noProof="0" dirty="0">
                <a:ln>
                  <a:noFill/>
                </a:ln>
                <a:solidFill>
                  <a:srgbClr val="0F5494"/>
                </a:solidFill>
                <a:effectLst/>
                <a:uLnTx/>
                <a:uFillTx/>
                <a:latin typeface="EC Square Sans Cond Pro" panose="020B0506040000020004" pitchFamily="34" charset="0"/>
                <a:ea typeface="+mn-ea"/>
                <a:cs typeface="EC Square Sans Pro Light"/>
              </a:rPr>
              <a:t>and long-term impact of project results </a:t>
            </a:r>
            <a:endParaRPr kumimoji="0" lang="fr-BE" b="0" i="0" u="none" strike="noStrike" kern="1200" cap="none" spc="0" normalizeH="0" baseline="0" noProof="0" dirty="0">
              <a:ln>
                <a:noFill/>
              </a:ln>
              <a:solidFill>
                <a:srgbClr val="0F5494"/>
              </a:solidFill>
              <a:effectLst/>
              <a:uLnTx/>
              <a:uFillTx/>
              <a:latin typeface="EC Square Sans Cond Pro" panose="020B0506040000020004" pitchFamily="34" charset="0"/>
              <a:ea typeface="+mn-ea"/>
              <a:cs typeface="EC Square Sans Pro Light"/>
            </a:endParaRPr>
          </a:p>
        </p:txBody>
      </p:sp>
    </p:spTree>
    <p:extLst>
      <p:ext uri="{BB962C8B-B14F-4D97-AF65-F5344CB8AC3E}">
        <p14:creationId xmlns:p14="http://schemas.microsoft.com/office/powerpoint/2010/main" val="17079845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804" y="1750883"/>
            <a:ext cx="10156297" cy="1749286"/>
          </a:xfrm>
        </p:spPr>
        <p:txBody>
          <a:bodyPr/>
          <a:lstStyle/>
          <a:p>
            <a:pPr algn="ctr"/>
            <a:r>
              <a:rPr lang="en-GB" sz="5400" b="1" dirty="0">
                <a:solidFill>
                  <a:srgbClr val="00B050"/>
                </a:solidFill>
              </a:rPr>
              <a:t>Horizon Europe </a:t>
            </a:r>
            <a:r>
              <a:rPr lang="en-GB" sz="5400" b="1" dirty="0" smtClean="0">
                <a:solidFill>
                  <a:srgbClr val="00B050"/>
                </a:solidFill>
              </a:rPr>
              <a:t>- </a:t>
            </a:r>
            <a:r>
              <a:rPr lang="en-GB" sz="5400" b="1" dirty="0">
                <a:solidFill>
                  <a:srgbClr val="00B050"/>
                </a:solidFill>
              </a:rPr>
              <a:t>Cluster 2 </a:t>
            </a:r>
            <a:r>
              <a:rPr lang="en-GB" sz="5400" b="1" dirty="0" smtClean="0">
                <a:solidFill>
                  <a:srgbClr val="00B050"/>
                </a:solidFill>
              </a:rPr>
              <a:t>– Culture, </a:t>
            </a:r>
            <a:r>
              <a:rPr lang="en-GB" sz="5400" dirty="0">
                <a:solidFill>
                  <a:srgbClr val="00B050"/>
                </a:solidFill>
              </a:rPr>
              <a:t>C</a:t>
            </a:r>
            <a:r>
              <a:rPr lang="en-GB" sz="5400" b="1" dirty="0" smtClean="0">
                <a:solidFill>
                  <a:srgbClr val="00B050"/>
                </a:solidFill>
              </a:rPr>
              <a:t>reativity </a:t>
            </a:r>
            <a:r>
              <a:rPr lang="en-GB" sz="5400" b="1" dirty="0">
                <a:solidFill>
                  <a:srgbClr val="00B050"/>
                </a:solidFill>
              </a:rPr>
              <a:t>and inclusive society</a:t>
            </a:r>
          </a:p>
        </p:txBody>
      </p:sp>
    </p:spTree>
    <p:extLst>
      <p:ext uri="{BB962C8B-B14F-4D97-AF65-F5344CB8AC3E}">
        <p14:creationId xmlns:p14="http://schemas.microsoft.com/office/powerpoint/2010/main" val="31615724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73554" y="150417"/>
            <a:ext cx="10594109" cy="954107"/>
          </a:xfrm>
          <a:prstGeom prst="rect">
            <a:avLst/>
          </a:prstGeom>
          <a:solidFill>
            <a:srgbClr val="024B9C"/>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1" i="0" u="none" strike="noStrike" kern="1200" cap="none" spc="0" normalizeH="0" baseline="0" noProof="0" dirty="0">
              <a:ln>
                <a:noFill/>
              </a:ln>
              <a:solidFill>
                <a:srgbClr val="FBC400"/>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smtClean="0">
                <a:ln>
                  <a:noFill/>
                </a:ln>
                <a:solidFill>
                  <a:srgbClr val="FBC400"/>
                </a:solidFill>
                <a:effectLst/>
                <a:uLnTx/>
                <a:uFillTx/>
                <a:latin typeface="Arial" charset="0"/>
                <a:ea typeface="+mn-ea"/>
                <a:cs typeface="+mn-cs"/>
              </a:rPr>
              <a:t>Pillar 2</a:t>
            </a:r>
            <a:r>
              <a:rPr kumimoji="0" lang="en-GB" sz="1800" b="1" i="0" u="none" strike="noStrike" kern="1200" cap="none" spc="0" normalizeH="0" baseline="0" noProof="0" dirty="0" smtClean="0">
                <a:ln>
                  <a:noFill/>
                </a:ln>
                <a:solidFill>
                  <a:srgbClr val="FBC400"/>
                </a:solidFill>
                <a:effectLst/>
                <a:uLnTx/>
                <a:uFillTx/>
                <a:latin typeface="Arial" charset="0"/>
                <a:ea typeface="+mn-ea"/>
                <a:cs typeface="+mn-cs"/>
              </a:rPr>
              <a:t> - </a:t>
            </a:r>
            <a:r>
              <a:rPr kumimoji="0" lang="en-GB" sz="2400" b="1" i="0" u="none" strike="noStrike" kern="1200" cap="none" spc="0" normalizeH="0" baseline="0" noProof="0" dirty="0" smtClean="0">
                <a:ln>
                  <a:noFill/>
                </a:ln>
                <a:solidFill>
                  <a:srgbClr val="FBC400"/>
                </a:solidFill>
                <a:effectLst/>
                <a:uLnTx/>
                <a:uFillTx/>
                <a:latin typeface="Arial" charset="0"/>
                <a:ea typeface="+mn-ea"/>
                <a:cs typeface="+mn-cs"/>
              </a:rPr>
              <a:t>Cluster 2 – Culture, Creativity and Inclusive Society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smtClean="0">
                <a:ln>
                  <a:noFill/>
                </a:ln>
                <a:solidFill>
                  <a:srgbClr val="FBC400"/>
                </a:solidFill>
                <a:effectLst/>
                <a:uLnTx/>
                <a:uFillTx/>
                <a:latin typeface="Arial" charset="0"/>
                <a:ea typeface="+mn-ea"/>
                <a:cs typeface="+mn-cs"/>
              </a:rPr>
              <a:t> </a:t>
            </a:r>
            <a:endParaRPr kumimoji="0" lang="en-GB" sz="1600" b="1" i="0" u="none" strike="noStrike" kern="1200" cap="none" spc="0" normalizeH="0" baseline="0" noProof="0" dirty="0">
              <a:ln>
                <a:noFill/>
              </a:ln>
              <a:solidFill>
                <a:srgbClr val="FBC400"/>
              </a:solidFill>
              <a:effectLst/>
              <a:uLnTx/>
              <a:uFillTx/>
              <a:latin typeface="Arial" charset="0"/>
              <a:ea typeface="+mn-ea"/>
              <a:cs typeface="+mn-cs"/>
            </a:endParaRPr>
          </a:p>
        </p:txBody>
      </p:sp>
      <p:sp>
        <p:nvSpPr>
          <p:cNvPr id="11" name="TextBox 10"/>
          <p:cNvSpPr txBox="1"/>
          <p:nvPr/>
        </p:nvSpPr>
        <p:spPr>
          <a:xfrm>
            <a:off x="3049675" y="2976613"/>
            <a:ext cx="6170665" cy="461665"/>
          </a:xfrm>
          <a:prstGeom prst="rect">
            <a:avLst/>
          </a:prstGeom>
          <a:solidFill>
            <a:srgbClr val="024B9C"/>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smtClean="0">
                <a:ln>
                  <a:noFill/>
                </a:ln>
                <a:solidFill>
                  <a:srgbClr val="FBC400"/>
                </a:solidFill>
                <a:effectLst/>
                <a:uLnTx/>
                <a:uFillTx/>
                <a:latin typeface="Arial" charset="0"/>
                <a:ea typeface="+mn-ea"/>
                <a:cs typeface="+mn-cs"/>
              </a:rPr>
              <a:t>3 Intervention Areas </a:t>
            </a:r>
            <a:endParaRPr kumimoji="0" lang="en-GB" sz="1600" b="1" i="0" u="none" strike="noStrike" kern="1200" cap="none" spc="0" normalizeH="0" baseline="0" noProof="0" dirty="0">
              <a:ln>
                <a:noFill/>
              </a:ln>
              <a:solidFill>
                <a:srgbClr val="FBC400"/>
              </a:solidFill>
              <a:effectLst/>
              <a:uLnTx/>
              <a:uFillTx/>
              <a:latin typeface="Arial" charset="0"/>
              <a:ea typeface="+mn-ea"/>
              <a:cs typeface="+mn-cs"/>
            </a:endParaRPr>
          </a:p>
        </p:txBody>
      </p:sp>
      <p:sp>
        <p:nvSpPr>
          <p:cNvPr id="12" name="Text Placeholder 6"/>
          <p:cNvSpPr txBox="1">
            <a:spLocks/>
          </p:cNvSpPr>
          <p:nvPr/>
        </p:nvSpPr>
        <p:spPr>
          <a:xfrm>
            <a:off x="973554" y="4298691"/>
            <a:ext cx="2697621" cy="1086110"/>
          </a:xfrm>
          <a:prstGeom prst="rect">
            <a:avLst/>
          </a:prstGeom>
          <a:solidFill>
            <a:srgbClr val="024B9C"/>
          </a:solidFill>
        </p:spPr>
        <p:style>
          <a:lnRef idx="0">
            <a:schemeClr val="accent6"/>
          </a:lnRef>
          <a:fillRef idx="3">
            <a:schemeClr val="accent6"/>
          </a:fillRef>
          <a:effectRef idx="3">
            <a:schemeClr val="accent6"/>
          </a:effectRef>
          <a:fontRef idx="minor">
            <a:schemeClr val="lt1"/>
          </a:fontRef>
        </p:style>
        <p:txBody>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800"/>
              </a:spcAft>
              <a:buClr>
                <a:srgbClr val="FBC400"/>
              </a:buClr>
              <a:buSzTx/>
              <a:buFont typeface="Arial" panose="020B0604020202020204" pitchFamily="34" charset="0"/>
              <a:buNone/>
              <a:tabLst/>
              <a:defRPr/>
            </a:pPr>
            <a:r>
              <a:rPr kumimoji="0" lang="en-US" sz="2400" b="1" i="0" u="none" strike="noStrike" kern="1200" cap="none" spc="0" normalizeH="0" baseline="0" noProof="0" dirty="0" smtClean="0">
                <a:ln>
                  <a:noFill/>
                </a:ln>
                <a:solidFill>
                  <a:srgbClr val="FBC400"/>
                </a:solidFill>
                <a:effectLst/>
                <a:uLnTx/>
                <a:uFillTx/>
                <a:latin typeface="Arial"/>
                <a:ea typeface="+mn-ea"/>
                <a:cs typeface="+mn-cs"/>
              </a:rPr>
              <a:t>Democracy and Governance                   </a:t>
            </a:r>
          </a:p>
          <a:p>
            <a:pPr marL="228600" marR="0" lvl="0" indent="-228600" algn="l" defTabSz="914400" rtl="0" eaLnBrk="1" fontAlgn="auto" latinLnBrk="0" hangingPunct="1">
              <a:lnSpc>
                <a:spcPct val="100000"/>
              </a:lnSpc>
              <a:spcBef>
                <a:spcPts val="0"/>
              </a:spcBef>
              <a:spcAft>
                <a:spcPts val="1800"/>
              </a:spcAft>
              <a:buClr>
                <a:srgbClr val="FBC400"/>
              </a:buClr>
              <a:buSzTx/>
              <a:buFont typeface="Arial" panose="020B0604020202020204" pitchFamily="34" charset="0"/>
              <a:buChar char="•"/>
              <a:tabLst/>
              <a:defRPr/>
            </a:pPr>
            <a:endParaRPr kumimoji="0" lang="en-GB" sz="2400" b="0" i="0" u="none" strike="noStrike" kern="1200" cap="none" spc="0" normalizeH="0" baseline="0" noProof="0" dirty="0">
              <a:ln>
                <a:noFill/>
              </a:ln>
              <a:solidFill>
                <a:srgbClr val="FBC400"/>
              </a:solidFill>
              <a:effectLst/>
              <a:uLnTx/>
              <a:uFillTx/>
              <a:latin typeface="Arial"/>
              <a:ea typeface="+mn-ea"/>
              <a:cs typeface="+mn-cs"/>
            </a:endParaRPr>
          </a:p>
        </p:txBody>
      </p:sp>
      <p:sp>
        <p:nvSpPr>
          <p:cNvPr id="13" name="Text Placeholder 8"/>
          <p:cNvSpPr txBox="1">
            <a:spLocks/>
          </p:cNvSpPr>
          <p:nvPr/>
        </p:nvSpPr>
        <p:spPr>
          <a:xfrm>
            <a:off x="4230255" y="4298691"/>
            <a:ext cx="3058038" cy="1215418"/>
          </a:xfrm>
          <a:prstGeom prst="rect">
            <a:avLst/>
          </a:prstGeom>
          <a:solidFill>
            <a:srgbClr val="024B9C"/>
          </a:solidFill>
        </p:spPr>
        <p:style>
          <a:lnRef idx="0">
            <a:schemeClr val="accent6"/>
          </a:lnRef>
          <a:fillRef idx="3">
            <a:schemeClr val="accent6"/>
          </a:fillRef>
          <a:effectRef idx="3">
            <a:schemeClr val="accent6"/>
          </a:effectRef>
          <a:fontRef idx="minor">
            <a:schemeClr val="lt1"/>
          </a:fontRef>
        </p:style>
        <p:txBody>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800"/>
              </a:spcAft>
              <a:buClr>
                <a:srgbClr val="FBC400"/>
              </a:buClr>
              <a:buSzTx/>
              <a:buFont typeface="Arial" panose="020B0604020202020204" pitchFamily="34" charset="0"/>
              <a:buNone/>
              <a:tabLst/>
              <a:defRPr/>
            </a:pPr>
            <a:r>
              <a:rPr kumimoji="0" lang="en-GB" sz="2400" b="1" i="0" u="none" strike="noStrike" kern="1200" cap="none" spc="0" normalizeH="0" baseline="0" noProof="0" dirty="0" smtClean="0">
                <a:ln>
                  <a:noFill/>
                </a:ln>
                <a:solidFill>
                  <a:srgbClr val="FBC400"/>
                </a:solidFill>
                <a:effectLst/>
                <a:uLnTx/>
                <a:uFillTx/>
                <a:latin typeface="Arial"/>
                <a:ea typeface="+mn-ea"/>
                <a:cs typeface="+mn-cs"/>
              </a:rPr>
              <a:t>Social </a:t>
            </a:r>
            <a:r>
              <a:rPr kumimoji="0" lang="en-GB" sz="2400" b="1" i="0" u="none" strike="noStrike" kern="1200" cap="none" spc="0" normalizeH="0" baseline="0" noProof="0" dirty="0">
                <a:ln>
                  <a:noFill/>
                </a:ln>
                <a:solidFill>
                  <a:srgbClr val="FBC400"/>
                </a:solidFill>
                <a:effectLst/>
                <a:uLnTx/>
                <a:uFillTx/>
                <a:latin typeface="Arial"/>
                <a:ea typeface="+mn-ea"/>
                <a:cs typeface="+mn-cs"/>
              </a:rPr>
              <a:t>and </a:t>
            </a:r>
            <a:r>
              <a:rPr kumimoji="0" lang="en-GB" sz="2400" b="1" i="0" u="none" strike="noStrike" kern="1200" cap="none" spc="0" normalizeH="0" baseline="0" noProof="0" dirty="0" smtClean="0">
                <a:ln>
                  <a:noFill/>
                </a:ln>
                <a:solidFill>
                  <a:srgbClr val="FBC400"/>
                </a:solidFill>
                <a:effectLst/>
                <a:uLnTx/>
                <a:uFillTx/>
                <a:latin typeface="Arial"/>
                <a:ea typeface="+mn-ea"/>
                <a:cs typeface="+mn-cs"/>
              </a:rPr>
              <a:t>Economic Transformations</a:t>
            </a:r>
            <a:endParaRPr kumimoji="0" lang="en-GB" sz="2400" b="1" i="0" u="none" strike="noStrike" kern="1200" cap="none" spc="0" normalizeH="0" baseline="0" noProof="0" dirty="0">
              <a:ln>
                <a:noFill/>
              </a:ln>
              <a:solidFill>
                <a:srgbClr val="FBC400"/>
              </a:solidFill>
              <a:effectLst/>
              <a:uLnTx/>
              <a:uFillTx/>
              <a:latin typeface="Arial"/>
              <a:ea typeface="+mn-ea"/>
              <a:cs typeface="+mn-cs"/>
            </a:endParaRPr>
          </a:p>
        </p:txBody>
      </p:sp>
      <p:sp>
        <p:nvSpPr>
          <p:cNvPr id="14" name="Text Placeholder 8"/>
          <p:cNvSpPr txBox="1">
            <a:spLocks/>
          </p:cNvSpPr>
          <p:nvPr/>
        </p:nvSpPr>
        <p:spPr>
          <a:xfrm>
            <a:off x="7924801" y="4298690"/>
            <a:ext cx="3241964" cy="1215419"/>
          </a:xfrm>
          <a:prstGeom prst="rect">
            <a:avLst/>
          </a:prstGeom>
          <a:solidFill>
            <a:srgbClr val="024B9C"/>
          </a:solidFill>
        </p:spPr>
        <p:style>
          <a:lnRef idx="0">
            <a:schemeClr val="accent6"/>
          </a:lnRef>
          <a:fillRef idx="3">
            <a:schemeClr val="accent6"/>
          </a:fillRef>
          <a:effectRef idx="3">
            <a:schemeClr val="accent6"/>
          </a:effectRef>
          <a:fontRef idx="minor">
            <a:schemeClr val="lt1"/>
          </a:fontRef>
        </p:style>
        <p:txBody>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800"/>
              </a:spcAft>
              <a:buClr>
                <a:srgbClr val="FBC400"/>
              </a:buClr>
              <a:buSzTx/>
              <a:buFont typeface="Arial" panose="020B0604020202020204" pitchFamily="34" charset="0"/>
              <a:buNone/>
              <a:tabLst/>
              <a:defRPr/>
            </a:pPr>
            <a:r>
              <a:rPr kumimoji="0" lang="en-GB" sz="2400" b="1" i="0" u="none" strike="noStrike" kern="1200" cap="none" spc="0" normalizeH="0" baseline="0" noProof="0" dirty="0" smtClean="0">
                <a:ln>
                  <a:noFill/>
                </a:ln>
                <a:solidFill>
                  <a:srgbClr val="FF0000"/>
                </a:solidFill>
                <a:effectLst/>
                <a:uLnTx/>
                <a:uFillTx/>
                <a:latin typeface="Arial"/>
                <a:ea typeface="+mn-ea"/>
                <a:cs typeface="+mn-cs"/>
              </a:rPr>
              <a:t>Cultural </a:t>
            </a:r>
            <a:r>
              <a:rPr kumimoji="0" lang="en-GB" sz="2400" b="1" i="0" u="none" strike="noStrike" kern="1200" cap="none" spc="0" normalizeH="0" baseline="0" noProof="0" dirty="0">
                <a:ln>
                  <a:noFill/>
                </a:ln>
                <a:solidFill>
                  <a:srgbClr val="FF0000"/>
                </a:solidFill>
                <a:effectLst/>
                <a:uLnTx/>
                <a:uFillTx/>
                <a:latin typeface="Arial"/>
                <a:ea typeface="+mn-ea"/>
                <a:cs typeface="+mn-cs"/>
              </a:rPr>
              <a:t>Heritage and the Cultural and Creative Industries</a:t>
            </a:r>
          </a:p>
          <a:p>
            <a:pPr marL="228600" marR="0" lvl="0" indent="-228600" algn="l" defTabSz="914400" rtl="0" eaLnBrk="1" fontAlgn="auto" latinLnBrk="0" hangingPunct="1">
              <a:lnSpc>
                <a:spcPct val="100000"/>
              </a:lnSpc>
              <a:spcBef>
                <a:spcPts val="0"/>
              </a:spcBef>
              <a:spcAft>
                <a:spcPts val="1800"/>
              </a:spcAft>
              <a:buClr>
                <a:srgbClr val="FBC400"/>
              </a:buClr>
              <a:buSzTx/>
              <a:buFont typeface="Arial" panose="020B0604020202020204" pitchFamily="34" charset="0"/>
              <a:buChar char="•"/>
              <a:tabLst/>
              <a:defRPr/>
            </a:pPr>
            <a:endParaRPr kumimoji="0" lang="en-GB" sz="2400" b="0" i="0" u="none" strike="noStrike" kern="1200" cap="none" spc="0" normalizeH="0" baseline="0" noProof="0" dirty="0">
              <a:ln>
                <a:noFill/>
              </a:ln>
              <a:solidFill>
                <a:srgbClr val="FBC400"/>
              </a:solidFill>
              <a:effectLst/>
              <a:uLnTx/>
              <a:uFillTx/>
              <a:latin typeface="Arial"/>
              <a:ea typeface="+mn-ea"/>
              <a:cs typeface="+mn-cs"/>
            </a:endParaRPr>
          </a:p>
        </p:txBody>
      </p:sp>
      <p:sp>
        <p:nvSpPr>
          <p:cNvPr id="16" name="Down Arrow 15"/>
          <p:cNvSpPr/>
          <p:nvPr/>
        </p:nvSpPr>
        <p:spPr>
          <a:xfrm>
            <a:off x="5746228" y="3552026"/>
            <a:ext cx="484632" cy="673043"/>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Down Arrow 16"/>
          <p:cNvSpPr/>
          <p:nvPr/>
        </p:nvSpPr>
        <p:spPr>
          <a:xfrm>
            <a:off x="1982485" y="3579922"/>
            <a:ext cx="484632" cy="644726"/>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8" name="Down Arrow 17"/>
          <p:cNvSpPr/>
          <p:nvPr/>
        </p:nvSpPr>
        <p:spPr>
          <a:xfrm>
            <a:off x="9303467" y="3564815"/>
            <a:ext cx="484632" cy="692727"/>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9" name="TextBox 18"/>
          <p:cNvSpPr txBox="1"/>
          <p:nvPr/>
        </p:nvSpPr>
        <p:spPr>
          <a:xfrm>
            <a:off x="2080048" y="1285203"/>
            <a:ext cx="8301625" cy="830997"/>
          </a:xfrm>
          <a:prstGeom prst="rect">
            <a:avLst/>
          </a:prstGeom>
          <a:solidFill>
            <a:srgbClr val="024B9C"/>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smtClean="0">
                <a:ln>
                  <a:noFill/>
                </a:ln>
                <a:solidFill>
                  <a:srgbClr val="FBC400"/>
                </a:solidFill>
                <a:effectLst/>
                <a:uLnTx/>
                <a:uFillTx/>
                <a:latin typeface="Arial" charset="0"/>
                <a:ea typeface="+mn-ea"/>
                <a:cs typeface="+mn-cs"/>
              </a:rPr>
              <a:t>Budget for Cluster 2: EUR 2.28 Billion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E" sz="2400" b="1" i="0" u="none" strike="noStrike" kern="1200" cap="none" spc="0" normalizeH="0" baseline="0" noProof="0" dirty="0" smtClean="0">
                <a:ln>
                  <a:noFill/>
                </a:ln>
                <a:solidFill>
                  <a:srgbClr val="FBC400"/>
                </a:solidFill>
                <a:effectLst/>
                <a:uLnTx/>
                <a:uFillTx/>
                <a:latin typeface="Arial" charset="0"/>
                <a:ea typeface="+mn-ea"/>
                <a:cs typeface="+mn-cs"/>
              </a:rPr>
              <a:t>Budget for 2021-2022 Calls: EUR 400 Million</a:t>
            </a:r>
            <a:r>
              <a:rPr kumimoji="0" lang="en-GB" sz="1600" b="1" i="0" u="none" strike="noStrike" kern="1200" cap="none" spc="0" normalizeH="0" baseline="0" noProof="0" dirty="0" smtClean="0">
                <a:ln>
                  <a:noFill/>
                </a:ln>
                <a:solidFill>
                  <a:srgbClr val="FBC400"/>
                </a:solidFill>
                <a:effectLst/>
                <a:uLnTx/>
                <a:uFillTx/>
                <a:latin typeface="Arial" charset="0"/>
                <a:ea typeface="+mn-ea"/>
                <a:cs typeface="+mn-cs"/>
              </a:rPr>
              <a:t> </a:t>
            </a:r>
            <a:endParaRPr kumimoji="0" lang="en-GB" sz="1600" b="1" i="0" u="none" strike="noStrike" kern="1200" cap="none" spc="0" normalizeH="0" baseline="0" noProof="0" dirty="0">
              <a:ln>
                <a:noFill/>
              </a:ln>
              <a:solidFill>
                <a:srgbClr val="FBC400"/>
              </a:solidFill>
              <a:effectLst/>
              <a:uLnTx/>
              <a:uFillTx/>
              <a:latin typeface="Arial" charset="0"/>
              <a:ea typeface="+mn-ea"/>
              <a:cs typeface="+mn-cs"/>
            </a:endParaRPr>
          </a:p>
        </p:txBody>
      </p:sp>
      <p:sp>
        <p:nvSpPr>
          <p:cNvPr id="20" name="TextBox 19"/>
          <p:cNvSpPr txBox="1"/>
          <p:nvPr/>
        </p:nvSpPr>
        <p:spPr>
          <a:xfrm>
            <a:off x="1348510" y="2337413"/>
            <a:ext cx="9365672" cy="430887"/>
          </a:xfrm>
          <a:prstGeom prst="rect">
            <a:avLst/>
          </a:prstGeom>
          <a:solidFill>
            <a:srgbClr val="024B9C"/>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200" b="1" i="0" u="none" strike="noStrike" kern="1200" cap="none" spc="0" normalizeH="0" baseline="0" noProof="0" dirty="0" smtClean="0">
                <a:ln>
                  <a:noFill/>
                </a:ln>
                <a:solidFill>
                  <a:srgbClr val="FBC400"/>
                </a:solidFill>
                <a:effectLst/>
                <a:uLnTx/>
                <a:uFillTx/>
                <a:latin typeface="Arial" charset="0"/>
                <a:ea typeface="+mn-ea"/>
                <a:cs typeface="+mn-cs"/>
              </a:rPr>
              <a:t>Call opening &amp; DDL (22/6 2021/Oct. 2022) –</a:t>
            </a:r>
            <a:r>
              <a:rPr kumimoji="0" lang="en-GB" sz="2200" b="1" i="0" u="none" strike="noStrike" kern="1200" cap="none" spc="0" normalizeH="0" noProof="0" dirty="0" smtClean="0">
                <a:ln>
                  <a:noFill/>
                </a:ln>
                <a:solidFill>
                  <a:srgbClr val="FBC400"/>
                </a:solidFill>
                <a:effectLst/>
                <a:uLnTx/>
                <a:uFillTx/>
                <a:latin typeface="Arial" charset="0"/>
                <a:ea typeface="+mn-ea"/>
                <a:cs typeface="+mn-cs"/>
              </a:rPr>
              <a:t> (Nov.</a:t>
            </a:r>
            <a:r>
              <a:rPr kumimoji="0" lang="en-GB" sz="2200" b="1" i="0" u="none" strike="noStrike" kern="1200" cap="none" spc="0" normalizeH="0" baseline="0" noProof="0" dirty="0" smtClean="0">
                <a:ln>
                  <a:noFill/>
                </a:ln>
                <a:solidFill>
                  <a:srgbClr val="FBC400"/>
                </a:solidFill>
                <a:effectLst/>
                <a:uLnTx/>
                <a:uFillTx/>
                <a:latin typeface="Arial" charset="0"/>
                <a:ea typeface="+mn-ea"/>
                <a:cs typeface="+mn-cs"/>
              </a:rPr>
              <a:t> 2021/Spring 2022)</a:t>
            </a:r>
            <a:endParaRPr kumimoji="0" lang="en-GB" sz="2200" b="1" i="0" u="none" strike="noStrike" kern="1200" cap="none" spc="0" normalizeH="0" baseline="0" noProof="0" dirty="0">
              <a:ln>
                <a:noFill/>
              </a:ln>
              <a:solidFill>
                <a:srgbClr val="FBC400"/>
              </a:solidFill>
              <a:effectLst/>
              <a:uLnTx/>
              <a:uFillTx/>
              <a:latin typeface="Arial" charset="0"/>
              <a:ea typeface="+mn-ea"/>
              <a:cs typeface="+mn-cs"/>
            </a:endParaRPr>
          </a:p>
        </p:txBody>
      </p:sp>
      <p:sp>
        <p:nvSpPr>
          <p:cNvPr id="2" name="Rectangle 1"/>
          <p:cNvSpPr/>
          <p:nvPr/>
        </p:nvSpPr>
        <p:spPr>
          <a:xfrm>
            <a:off x="748146" y="5755038"/>
            <a:ext cx="9301018" cy="646331"/>
          </a:xfrm>
          <a:prstGeom prst="rect">
            <a:avLst/>
          </a:prstGeom>
        </p:spPr>
        <p:txBody>
          <a:bodyPr wrap="square">
            <a:spAutoFit/>
          </a:bodyPr>
          <a:lstStyle/>
          <a:p>
            <a:pPr>
              <a:spcAft>
                <a:spcPts val="0"/>
              </a:spcAft>
            </a:pPr>
            <a:r>
              <a:rPr lang="en-GB" b="1" u="sng" dirty="0">
                <a:solidFill>
                  <a:srgbClr val="0563C1"/>
                </a:solidFill>
                <a:latin typeface="Calibri" panose="020F0502020204030204" pitchFamily="34" charset="0"/>
                <a:ea typeface="Calibri" panose="020F0502020204030204" pitchFamily="34" charset="0"/>
                <a:hlinkClick r:id="rId2"/>
              </a:rPr>
              <a:t>https://ec.europa.eu/info/funding-tenders/opportunities/docs/2021-2027/horizon/wp-call/2021-2022/wp-5-culture-creativity-and-inclusive-society_horizon-2021-2022_en.pdf</a:t>
            </a:r>
            <a:r>
              <a:rPr lang="en-GB" b="1" dirty="0">
                <a:latin typeface="Calibri" panose="020F0502020204030204" pitchFamily="34" charset="0"/>
                <a:ea typeface="Calibri" panose="020F0502020204030204" pitchFamily="34" charset="0"/>
              </a:rPr>
              <a:t> </a:t>
            </a:r>
            <a:endParaRPr lang="en-US" b="1"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3747638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45876" y="2336800"/>
            <a:ext cx="11143594" cy="479828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1800"/>
              </a:spcAft>
              <a:buClr>
                <a:srgbClr val="034EA2"/>
              </a:buClr>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4D4D4D">
                    <a:lumMod val="50000"/>
                  </a:srgbClr>
                </a:solidFill>
                <a:effectLst/>
                <a:uLnTx/>
                <a:uFillTx/>
                <a:latin typeface="Arial"/>
                <a:ea typeface="+mn-ea"/>
                <a:cs typeface="+mn-cs"/>
              </a:rPr>
              <a:t>Assists and complements the actions of Member States in preserving &amp; promoting Europe's cultural heritage (art. 167 TFUE)</a:t>
            </a:r>
          </a:p>
          <a:p>
            <a:pPr marL="228600" marR="0" lvl="0" indent="-228600" algn="l" defTabSz="914400" rtl="0" eaLnBrk="1" fontAlgn="auto" latinLnBrk="0" hangingPunct="1">
              <a:lnSpc>
                <a:spcPct val="100000"/>
              </a:lnSpc>
              <a:spcBef>
                <a:spcPts val="0"/>
              </a:spcBef>
              <a:spcAft>
                <a:spcPts val="1800"/>
              </a:spcAft>
              <a:buClr>
                <a:srgbClr val="034EA2"/>
              </a:buClr>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4D4D4D">
                    <a:lumMod val="50000"/>
                  </a:srgbClr>
                </a:solidFill>
                <a:effectLst/>
                <a:uLnTx/>
                <a:uFillTx/>
                <a:latin typeface="Arial"/>
                <a:ea typeface="+mn-ea"/>
                <a:cs typeface="+mn-cs"/>
              </a:rPr>
              <a:t>Develops relevant policies and </a:t>
            </a:r>
            <a:r>
              <a:rPr kumimoji="0" lang="en-US" sz="2400" b="0" i="0" u="none" strike="noStrike" kern="1200" cap="none" spc="0" normalizeH="0" baseline="0" noProof="0" dirty="0" err="1" smtClean="0">
                <a:ln>
                  <a:noFill/>
                </a:ln>
                <a:solidFill>
                  <a:srgbClr val="4D4D4D">
                    <a:lumMod val="50000"/>
                  </a:srgbClr>
                </a:solidFill>
                <a:effectLst/>
                <a:uLnTx/>
                <a:uFillTx/>
                <a:latin typeface="Arial"/>
                <a:ea typeface="+mn-ea"/>
                <a:cs typeface="+mn-cs"/>
              </a:rPr>
              <a:t>programmes</a:t>
            </a:r>
            <a:r>
              <a:rPr kumimoji="0" lang="en-US" sz="2400" b="0" i="0" u="none" strike="noStrike" kern="1200" cap="none" spc="0" normalizeH="0" baseline="0" noProof="0" dirty="0" smtClean="0">
                <a:ln>
                  <a:noFill/>
                </a:ln>
                <a:solidFill>
                  <a:srgbClr val="4D4D4D">
                    <a:lumMod val="50000"/>
                  </a:srgbClr>
                </a:solidFill>
                <a:effectLst/>
                <a:uLnTx/>
                <a:uFillTx/>
                <a:latin typeface="Arial"/>
                <a:ea typeface="+mn-ea"/>
                <a:cs typeface="+mn-cs"/>
              </a:rPr>
              <a:t>  </a:t>
            </a:r>
          </a:p>
          <a:p>
            <a:pPr marL="228600" marR="0" lvl="0" indent="-228600" algn="l" defTabSz="914400" rtl="0" eaLnBrk="1" fontAlgn="auto" latinLnBrk="0" hangingPunct="1">
              <a:lnSpc>
                <a:spcPct val="100000"/>
              </a:lnSpc>
              <a:spcBef>
                <a:spcPts val="0"/>
              </a:spcBef>
              <a:spcAft>
                <a:spcPts val="1800"/>
              </a:spcAft>
              <a:buClr>
                <a:srgbClr val="034EA2"/>
              </a:buClr>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4D4D4D">
                    <a:lumMod val="50000"/>
                  </a:srgbClr>
                </a:solidFill>
                <a:effectLst/>
                <a:uLnTx/>
                <a:uFillTx/>
                <a:latin typeface="Arial"/>
                <a:ea typeface="+mn-ea"/>
                <a:cs typeface="+mn-cs"/>
              </a:rPr>
              <a:t>Supports and promotes policy collaboration between Member States &amp; stakeholders on cultural heritage</a:t>
            </a:r>
          </a:p>
          <a:p>
            <a:pPr marL="0" marR="0" lvl="0" indent="0" algn="l" defTabSz="914400" rtl="0" eaLnBrk="1" fontAlgn="auto" latinLnBrk="0" hangingPunct="1">
              <a:lnSpc>
                <a:spcPct val="100000"/>
              </a:lnSpc>
              <a:spcBef>
                <a:spcPts val="0"/>
              </a:spcBef>
              <a:spcAft>
                <a:spcPts val="1800"/>
              </a:spcAft>
              <a:buClr>
                <a:srgbClr val="034EA2"/>
              </a:buClr>
              <a:buSzTx/>
              <a:buFont typeface="Arial" panose="020B0604020202020204" pitchFamily="34" charset="0"/>
              <a:buNone/>
              <a:tabLst/>
              <a:defRPr/>
            </a:pPr>
            <a:r>
              <a:rPr kumimoji="0" lang="en-US" sz="2400" b="1" i="0" u="none" strike="noStrike" kern="1200" cap="none" spc="0" normalizeH="0" baseline="0" noProof="0" dirty="0" smtClean="0">
                <a:ln>
                  <a:noFill/>
                </a:ln>
                <a:solidFill>
                  <a:srgbClr val="4D4D4D">
                    <a:lumMod val="50000"/>
                  </a:srgbClr>
                </a:solidFill>
                <a:effectLst/>
                <a:uLnTx/>
                <a:uFillTx/>
                <a:latin typeface="Arial"/>
                <a:ea typeface="+mn-ea"/>
                <a:cs typeface="+mn-cs"/>
              </a:rPr>
              <a:t>EU-funded </a:t>
            </a:r>
            <a:r>
              <a:rPr kumimoji="0" lang="en-US" sz="2400" b="1" i="0" u="none" strike="noStrike" kern="1200" cap="none" spc="0" normalizeH="0" baseline="0" noProof="0" dirty="0" err="1" smtClean="0">
                <a:ln>
                  <a:noFill/>
                </a:ln>
                <a:solidFill>
                  <a:srgbClr val="4D4D4D">
                    <a:lumMod val="50000"/>
                  </a:srgbClr>
                </a:solidFill>
                <a:effectLst/>
                <a:uLnTx/>
                <a:uFillTx/>
                <a:latin typeface="Arial"/>
                <a:ea typeface="+mn-ea"/>
                <a:cs typeface="+mn-cs"/>
              </a:rPr>
              <a:t>programmes</a:t>
            </a:r>
            <a:r>
              <a:rPr kumimoji="0" lang="en-US" sz="2400" b="1" i="0" u="none" strike="noStrike" kern="1200" cap="none" spc="0" normalizeH="0" baseline="0" noProof="0" dirty="0" smtClean="0">
                <a:ln>
                  <a:noFill/>
                </a:ln>
                <a:solidFill>
                  <a:srgbClr val="4D4D4D">
                    <a:lumMod val="50000"/>
                  </a:srgbClr>
                </a:solidFill>
                <a:effectLst/>
                <a:uLnTx/>
                <a:uFillTx/>
                <a:latin typeface="Arial"/>
                <a:ea typeface="+mn-ea"/>
                <a:cs typeface="+mn-cs"/>
              </a:rPr>
              <a:t> supporting cultural heritage: </a:t>
            </a:r>
            <a:r>
              <a:rPr kumimoji="0" lang="en-US" sz="2300" b="0" i="0" u="none" strike="noStrike" kern="1200" cap="none" spc="0" normalizeH="0" baseline="0" noProof="0" dirty="0" smtClean="0">
                <a:ln>
                  <a:noFill/>
                </a:ln>
                <a:solidFill>
                  <a:srgbClr val="4D4D4D"/>
                </a:solidFill>
                <a:effectLst/>
                <a:uLnTx/>
                <a:uFillTx/>
                <a:latin typeface="Arial"/>
                <a:ea typeface="+mn-ea"/>
                <a:cs typeface="+mn-cs"/>
                <a:hlinkClick r:id="rId3"/>
              </a:rPr>
              <a:t>https://ec.europa.eu/culture/cultural-heritage/funding-opportunities-cultural-heritage</a:t>
            </a:r>
            <a:endParaRPr kumimoji="0" lang="en-US" sz="2300" b="0" i="0" u="none" strike="noStrike" kern="1200" cap="none" spc="0" normalizeH="0" baseline="0" noProof="0" dirty="0" smtClean="0">
              <a:ln>
                <a:noFill/>
              </a:ln>
              <a:solidFill>
                <a:srgbClr val="4D4D4D"/>
              </a:solidFill>
              <a:effectLst/>
              <a:uLnTx/>
              <a:uFillTx/>
              <a:latin typeface="Arial"/>
              <a:ea typeface="+mn-ea"/>
              <a:cs typeface="+mn-cs"/>
            </a:endParaRPr>
          </a:p>
          <a:p>
            <a:pPr marL="228600" marR="0" lvl="0" indent="-228600" algn="l" defTabSz="914400" rtl="0" eaLnBrk="1" fontAlgn="auto" latinLnBrk="0" hangingPunct="1">
              <a:lnSpc>
                <a:spcPct val="100000"/>
              </a:lnSpc>
              <a:spcBef>
                <a:spcPts val="0"/>
              </a:spcBef>
              <a:spcAft>
                <a:spcPts val="1800"/>
              </a:spcAft>
              <a:buClr>
                <a:srgbClr val="034EA2"/>
              </a:buClr>
              <a:buSzTx/>
              <a:buFont typeface="Arial" panose="020B0604020202020204" pitchFamily="34" charset="0"/>
              <a:buChar char="•"/>
              <a:tabLst/>
              <a:defRPr/>
            </a:pPr>
            <a:endParaRPr kumimoji="0" lang="en-GB" sz="2400" b="0" i="0" u="none" strike="noStrike" kern="1200" cap="none" spc="0" normalizeH="0" baseline="0" noProof="0" dirty="0">
              <a:ln>
                <a:noFill/>
              </a:ln>
              <a:solidFill>
                <a:srgbClr val="4D4D4D"/>
              </a:solidFill>
              <a:effectLst/>
              <a:uLnTx/>
              <a:uFillTx/>
              <a:latin typeface="Arial"/>
              <a:ea typeface="+mn-ea"/>
              <a:cs typeface="+mn-cs"/>
            </a:endParaRPr>
          </a:p>
        </p:txBody>
      </p:sp>
      <p:pic>
        <p:nvPicPr>
          <p:cNvPr id="2" name="Picture 1"/>
          <p:cNvPicPr>
            <a:picLocks noChangeAspect="1"/>
          </p:cNvPicPr>
          <p:nvPr/>
        </p:nvPicPr>
        <p:blipFill>
          <a:blip r:embed="rId4"/>
          <a:stretch>
            <a:fillRect/>
          </a:stretch>
        </p:blipFill>
        <p:spPr>
          <a:xfrm>
            <a:off x="1651235" y="1269908"/>
            <a:ext cx="9016765" cy="1066892"/>
          </a:xfrm>
          <a:prstGeom prst="rect">
            <a:avLst/>
          </a:prstGeom>
        </p:spPr>
      </p:pic>
    </p:spTree>
    <p:extLst>
      <p:ext uri="{BB962C8B-B14F-4D97-AF65-F5344CB8AC3E}">
        <p14:creationId xmlns:p14="http://schemas.microsoft.com/office/powerpoint/2010/main" val="23567849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82881" y="2265515"/>
            <a:ext cx="3696424" cy="4230896"/>
          </a:xfrm>
          <a:ln w="34925">
            <a:solidFill>
              <a:srgbClr val="FFC000"/>
            </a:solidFill>
          </a:ln>
        </p:spPr>
        <p:txBody>
          <a:bodyPr/>
          <a:lstStyle/>
          <a:p>
            <a:pPr marL="0" indent="0" algn="ctr">
              <a:buNone/>
            </a:pPr>
            <a:r>
              <a:rPr lang="en-IE" sz="2000" b="1" dirty="0">
                <a:solidFill>
                  <a:srgbClr val="009900"/>
                </a:solidFill>
              </a:rPr>
              <a:t>Green</a:t>
            </a:r>
          </a:p>
          <a:p>
            <a:r>
              <a:rPr lang="en-US" sz="1600" dirty="0">
                <a:solidFill>
                  <a:srgbClr val="024B9C"/>
                </a:solidFill>
              </a:rPr>
              <a:t>Green technologies and materials for cultural </a:t>
            </a:r>
            <a:r>
              <a:rPr lang="en-US" sz="1600" dirty="0" smtClean="0">
                <a:solidFill>
                  <a:srgbClr val="024B9C"/>
                </a:solidFill>
              </a:rPr>
              <a:t>heritage</a:t>
            </a:r>
            <a:endParaRPr lang="en-US" sz="1600" dirty="0">
              <a:solidFill>
                <a:srgbClr val="024B9C"/>
              </a:solidFill>
            </a:endParaRPr>
          </a:p>
          <a:p>
            <a:r>
              <a:rPr lang="en-US" sz="1600" dirty="0">
                <a:solidFill>
                  <a:srgbClr val="C00000"/>
                </a:solidFill>
              </a:rPr>
              <a:t>Mitigate the effects of climate change and natural hazards on cultural heritage</a:t>
            </a:r>
          </a:p>
          <a:p>
            <a:r>
              <a:rPr lang="en-US" sz="1600" b="1" u="sng" dirty="0" smtClean="0">
                <a:solidFill>
                  <a:srgbClr val="C00000"/>
                </a:solidFill>
              </a:rPr>
              <a:t>New </a:t>
            </a:r>
            <a:r>
              <a:rPr lang="en-US" sz="1600" b="1" u="sng" dirty="0">
                <a:solidFill>
                  <a:srgbClr val="C00000"/>
                </a:solidFill>
              </a:rPr>
              <a:t>European Bauhaus</a:t>
            </a:r>
            <a:r>
              <a:rPr lang="en-US" sz="1600" b="1" dirty="0">
                <a:solidFill>
                  <a:srgbClr val="C00000"/>
                </a:solidFill>
              </a:rPr>
              <a:t>: </a:t>
            </a:r>
            <a:r>
              <a:rPr lang="en-US" sz="1600" dirty="0">
                <a:solidFill>
                  <a:srgbClr val="C00000"/>
                </a:solidFill>
              </a:rPr>
              <a:t>shaping a greener and fairer way of life</a:t>
            </a:r>
          </a:p>
          <a:p>
            <a:r>
              <a:rPr lang="en-US" sz="1600" dirty="0">
                <a:solidFill>
                  <a:srgbClr val="C00000"/>
                </a:solidFill>
              </a:rPr>
              <a:t>Protection of artefacts and cultural goods from anthropogenic threats </a:t>
            </a:r>
            <a:endParaRPr lang="en-IE" sz="1600" dirty="0">
              <a:solidFill>
                <a:srgbClr val="C00000"/>
              </a:solidFill>
            </a:endParaRPr>
          </a:p>
          <a:p>
            <a:pPr marL="285750" indent="-285750"/>
            <a:endParaRPr lang="en-IE" sz="1600" dirty="0">
              <a:solidFill>
                <a:srgbClr val="024B9C"/>
              </a:solidFill>
            </a:endParaRPr>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6C79FD-C571-418B-AB0F-5EE936C85276}" type="slidenum">
              <a:rPr kumimoji="0" lang="en-GB" sz="1200" b="0" i="0" u="none" strike="noStrike" kern="1200" cap="none" spc="0" normalizeH="0" baseline="0" noProof="0" smtClean="0">
                <a:ln>
                  <a:noFill/>
                </a:ln>
                <a:solidFill>
                  <a:srgbClr val="4D4D4D">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srgbClr val="4D4D4D">
                  <a:tint val="75000"/>
                </a:srgbClr>
              </a:solidFill>
              <a:effectLst/>
              <a:uLnTx/>
              <a:uFillTx/>
              <a:latin typeface="Arial"/>
              <a:ea typeface="+mn-ea"/>
              <a:cs typeface="+mn-cs"/>
            </a:endParaRPr>
          </a:p>
        </p:txBody>
      </p:sp>
      <p:sp>
        <p:nvSpPr>
          <p:cNvPr id="9" name="Content Placeholder 8"/>
          <p:cNvSpPr>
            <a:spLocks noGrp="1"/>
          </p:cNvSpPr>
          <p:nvPr>
            <p:ph sz="half" idx="13"/>
          </p:nvPr>
        </p:nvSpPr>
        <p:spPr>
          <a:xfrm>
            <a:off x="4058293" y="2265132"/>
            <a:ext cx="3672543" cy="4231279"/>
          </a:xfrm>
          <a:ln w="34925">
            <a:solidFill>
              <a:srgbClr val="FFC000"/>
            </a:solidFill>
          </a:ln>
        </p:spPr>
        <p:txBody>
          <a:bodyPr/>
          <a:lstStyle/>
          <a:p>
            <a:pPr marL="0" indent="0" algn="ctr">
              <a:buNone/>
            </a:pPr>
            <a:r>
              <a:rPr lang="en-IE" sz="2000" b="1" dirty="0">
                <a:solidFill>
                  <a:srgbClr val="7030A0"/>
                </a:solidFill>
              </a:rPr>
              <a:t>Digital</a:t>
            </a:r>
          </a:p>
          <a:p>
            <a:pPr marL="285750" indent="-285750">
              <a:spcAft>
                <a:spcPts val="600"/>
              </a:spcAft>
              <a:buClrTx/>
              <a:defRPr/>
            </a:pPr>
            <a:r>
              <a:rPr lang="en-IE" sz="1600" dirty="0">
                <a:solidFill>
                  <a:srgbClr val="024B9C"/>
                </a:solidFill>
              </a:rPr>
              <a:t>New ways of </a:t>
            </a:r>
            <a:r>
              <a:rPr lang="en-IE" sz="1600" b="1" dirty="0">
                <a:solidFill>
                  <a:srgbClr val="024B9C"/>
                </a:solidFill>
              </a:rPr>
              <a:t>participatory management and sustainable financing of museums </a:t>
            </a:r>
            <a:r>
              <a:rPr lang="en-IE" sz="1600" dirty="0">
                <a:solidFill>
                  <a:srgbClr val="024B9C"/>
                </a:solidFill>
              </a:rPr>
              <a:t>and other cultural institutions</a:t>
            </a:r>
          </a:p>
          <a:p>
            <a:pPr marL="285750" indent="-285750">
              <a:spcAft>
                <a:spcPts val="600"/>
              </a:spcAft>
              <a:buClrTx/>
              <a:defRPr/>
            </a:pPr>
            <a:r>
              <a:rPr lang="en-GB" sz="1600" dirty="0">
                <a:solidFill>
                  <a:srgbClr val="024B9C"/>
                </a:solidFill>
              </a:rPr>
              <a:t>Preserving cultural heritage with </a:t>
            </a:r>
            <a:r>
              <a:rPr lang="en-GB" sz="1600" b="1" dirty="0">
                <a:solidFill>
                  <a:srgbClr val="024B9C"/>
                </a:solidFill>
              </a:rPr>
              <a:t>advanced digital technologies</a:t>
            </a:r>
          </a:p>
          <a:p>
            <a:pPr marL="285750" indent="-285750">
              <a:spcAft>
                <a:spcPts val="600"/>
              </a:spcAft>
              <a:buClrTx/>
              <a:defRPr/>
            </a:pPr>
            <a:r>
              <a:rPr lang="en-IE" sz="1600" dirty="0">
                <a:solidFill>
                  <a:srgbClr val="C00000"/>
                </a:solidFill>
              </a:rPr>
              <a:t>Safeguard endangered languages in Europe</a:t>
            </a:r>
          </a:p>
          <a:p>
            <a:pPr marL="285750" indent="-285750">
              <a:spcAft>
                <a:spcPts val="600"/>
              </a:spcAft>
              <a:buClrTx/>
              <a:defRPr/>
            </a:pPr>
            <a:r>
              <a:rPr lang="en-US" sz="1600" dirty="0" smtClean="0">
                <a:solidFill>
                  <a:srgbClr val="C00000"/>
                </a:solidFill>
              </a:rPr>
              <a:t>The </a:t>
            </a:r>
            <a:r>
              <a:rPr lang="en-US" sz="1600" dirty="0">
                <a:solidFill>
                  <a:srgbClr val="C00000"/>
                </a:solidFill>
              </a:rPr>
              <a:t>role of perceptions, formed by traditions, values and beliefs, in shaping European societies and politics in the 21st </a:t>
            </a:r>
            <a:r>
              <a:rPr lang="en-US" sz="1600" dirty="0" smtClean="0">
                <a:solidFill>
                  <a:srgbClr val="C00000"/>
                </a:solidFill>
              </a:rPr>
              <a:t>century</a:t>
            </a:r>
          </a:p>
          <a:p>
            <a:pPr marL="285750" indent="-285750">
              <a:spcAft>
                <a:spcPts val="600"/>
              </a:spcAft>
              <a:buClrTx/>
              <a:defRPr/>
            </a:pPr>
            <a:r>
              <a:rPr lang="en-IE" sz="1600" dirty="0">
                <a:solidFill>
                  <a:srgbClr val="C00000"/>
                </a:solidFill>
              </a:rPr>
              <a:t>Games and culture shaping our society</a:t>
            </a:r>
            <a:endParaRPr lang="en-GB" sz="1600" dirty="0">
              <a:solidFill>
                <a:srgbClr val="C00000"/>
              </a:solidFill>
            </a:endParaRPr>
          </a:p>
          <a:p>
            <a:pPr marL="285750" indent="-285750">
              <a:spcAft>
                <a:spcPts val="600"/>
              </a:spcAft>
              <a:buClrTx/>
              <a:defRPr/>
            </a:pPr>
            <a:endParaRPr lang="en-US" sz="1600" dirty="0">
              <a:solidFill>
                <a:srgbClr val="C00000"/>
              </a:solidFill>
            </a:endParaRPr>
          </a:p>
          <a:p>
            <a:pPr marL="285750" indent="-285750">
              <a:spcAft>
                <a:spcPts val="0"/>
              </a:spcAft>
              <a:buClrTx/>
              <a:defRPr/>
            </a:pPr>
            <a:endParaRPr lang="en-GB" sz="1600" dirty="0">
              <a:solidFill>
                <a:srgbClr val="024B9C"/>
              </a:solidFill>
            </a:endParaRPr>
          </a:p>
          <a:p>
            <a:pPr marL="285750" indent="-285750">
              <a:spcAft>
                <a:spcPts val="0"/>
              </a:spcAft>
              <a:buClrTx/>
              <a:defRPr/>
            </a:pPr>
            <a:endParaRPr lang="en-IE" sz="1400" dirty="0">
              <a:solidFill>
                <a:srgbClr val="024B9C"/>
              </a:solidFill>
            </a:endParaRPr>
          </a:p>
          <a:p>
            <a:pPr marL="0" lvl="0" indent="0">
              <a:spcAft>
                <a:spcPts val="0"/>
              </a:spcAft>
              <a:buClrTx/>
              <a:buNone/>
              <a:defRPr/>
            </a:pPr>
            <a:endParaRPr lang="en-IE" sz="1400" dirty="0">
              <a:solidFill>
                <a:srgbClr val="024B9C"/>
              </a:solidFill>
            </a:endParaRPr>
          </a:p>
          <a:p>
            <a:pPr marL="0" indent="0">
              <a:buNone/>
            </a:pPr>
            <a:endParaRPr lang="en-GB" b="1" dirty="0">
              <a:solidFill>
                <a:srgbClr val="024B9C"/>
              </a:solidFill>
            </a:endParaRPr>
          </a:p>
        </p:txBody>
      </p:sp>
      <p:sp>
        <p:nvSpPr>
          <p:cNvPr id="10" name="Content Placeholder 9"/>
          <p:cNvSpPr>
            <a:spLocks noGrp="1"/>
          </p:cNvSpPr>
          <p:nvPr>
            <p:ph sz="half" idx="14"/>
          </p:nvPr>
        </p:nvSpPr>
        <p:spPr>
          <a:xfrm>
            <a:off x="7909824" y="2265133"/>
            <a:ext cx="4179507" cy="4231278"/>
          </a:xfrm>
          <a:ln w="34925">
            <a:solidFill>
              <a:srgbClr val="FFC000"/>
            </a:solidFill>
          </a:ln>
        </p:spPr>
        <p:txBody>
          <a:bodyPr/>
          <a:lstStyle/>
          <a:p>
            <a:pPr marL="0" indent="0" algn="ctr">
              <a:buNone/>
            </a:pPr>
            <a:r>
              <a:rPr lang="en-IE" sz="2000" b="1" dirty="0">
                <a:solidFill>
                  <a:srgbClr val="0099CC"/>
                </a:solidFill>
              </a:rPr>
              <a:t>Innovative</a:t>
            </a:r>
          </a:p>
          <a:p>
            <a:pPr marL="285750" indent="-285750">
              <a:spcAft>
                <a:spcPts val="600"/>
              </a:spcAft>
            </a:pPr>
            <a:r>
              <a:rPr lang="en-IE" sz="1600" dirty="0">
                <a:solidFill>
                  <a:srgbClr val="024B9C"/>
                </a:solidFill>
              </a:rPr>
              <a:t>Cultural and creative industries as a </a:t>
            </a:r>
            <a:r>
              <a:rPr lang="en-IE" sz="1600" b="1" dirty="0">
                <a:solidFill>
                  <a:srgbClr val="024B9C"/>
                </a:solidFill>
              </a:rPr>
              <a:t>driver of innovation </a:t>
            </a:r>
            <a:r>
              <a:rPr lang="en-IE" sz="1600" dirty="0">
                <a:solidFill>
                  <a:srgbClr val="024B9C"/>
                </a:solidFill>
              </a:rPr>
              <a:t>and competitiveness</a:t>
            </a:r>
          </a:p>
          <a:p>
            <a:pPr marL="285750" indent="-285750">
              <a:spcAft>
                <a:spcPts val="600"/>
              </a:spcAft>
            </a:pPr>
            <a:r>
              <a:rPr lang="en-IE" sz="1600" dirty="0" smtClean="0">
                <a:solidFill>
                  <a:srgbClr val="C00000"/>
                </a:solidFill>
              </a:rPr>
              <a:t>Traditional </a:t>
            </a:r>
            <a:r>
              <a:rPr lang="en-IE" sz="1600" dirty="0">
                <a:solidFill>
                  <a:srgbClr val="C00000"/>
                </a:solidFill>
              </a:rPr>
              <a:t>crafts for the </a:t>
            </a:r>
            <a:r>
              <a:rPr lang="en-IE" sz="1600" dirty="0" smtClean="0">
                <a:solidFill>
                  <a:srgbClr val="C00000"/>
                </a:solidFill>
              </a:rPr>
              <a:t>future: </a:t>
            </a:r>
            <a:r>
              <a:rPr lang="en-IE" sz="1600" b="1" dirty="0" smtClean="0">
                <a:solidFill>
                  <a:srgbClr val="C00000"/>
                </a:solidFill>
              </a:rPr>
              <a:t>innovative approach</a:t>
            </a:r>
            <a:endParaRPr lang="en-IE" sz="1600" b="1" dirty="0">
              <a:solidFill>
                <a:srgbClr val="C00000"/>
              </a:solidFill>
            </a:endParaRPr>
          </a:p>
          <a:p>
            <a:pPr marL="285750" indent="-285750">
              <a:spcAft>
                <a:spcPts val="600"/>
              </a:spcAft>
            </a:pPr>
            <a:r>
              <a:rPr lang="en-US" sz="1600" dirty="0">
                <a:solidFill>
                  <a:srgbClr val="C00000"/>
                </a:solidFill>
              </a:rPr>
              <a:t>Europe’s cultural heritage and arts - promoting our values at home and </a:t>
            </a:r>
            <a:r>
              <a:rPr lang="en-US" sz="1600" dirty="0" smtClean="0">
                <a:solidFill>
                  <a:srgbClr val="C00000"/>
                </a:solidFill>
              </a:rPr>
              <a:t>abroad</a:t>
            </a:r>
          </a:p>
          <a:p>
            <a:pPr marL="285750" lvl="0" indent="-285750">
              <a:spcAft>
                <a:spcPts val="0"/>
              </a:spcAft>
              <a:buClrTx/>
              <a:defRPr/>
            </a:pPr>
            <a:r>
              <a:rPr lang="en-US" sz="1600" dirty="0" smtClean="0">
                <a:solidFill>
                  <a:srgbClr val="C00000"/>
                </a:solidFill>
              </a:rPr>
              <a:t>Competitive</a:t>
            </a:r>
            <a:r>
              <a:rPr lang="en-US" sz="1600" dirty="0">
                <a:solidFill>
                  <a:srgbClr val="C00000"/>
                </a:solidFill>
              </a:rPr>
              <a:t>, fair and </a:t>
            </a:r>
            <a:r>
              <a:rPr lang="en-US" sz="1600" b="1" dirty="0">
                <a:solidFill>
                  <a:srgbClr val="C00000"/>
                </a:solidFill>
              </a:rPr>
              <a:t>sustainable European music ecosystem</a:t>
            </a:r>
          </a:p>
          <a:p>
            <a:pPr marL="285750" lvl="0" indent="-285750">
              <a:spcAft>
                <a:spcPts val="0"/>
              </a:spcAft>
              <a:buClrTx/>
              <a:defRPr/>
            </a:pPr>
            <a:r>
              <a:rPr lang="en-GB" sz="1600" dirty="0" smtClean="0">
                <a:solidFill>
                  <a:srgbClr val="C00000"/>
                </a:solidFill>
              </a:rPr>
              <a:t>Increase </a:t>
            </a:r>
            <a:r>
              <a:rPr lang="en-GB" sz="1600" dirty="0">
                <a:solidFill>
                  <a:srgbClr val="C00000"/>
                </a:solidFill>
              </a:rPr>
              <a:t>the potential of the </a:t>
            </a:r>
            <a:r>
              <a:rPr lang="en-GB" sz="1600" b="1" dirty="0">
                <a:solidFill>
                  <a:srgbClr val="C00000"/>
                </a:solidFill>
              </a:rPr>
              <a:t>international competitiveness</a:t>
            </a:r>
            <a:r>
              <a:rPr lang="en-GB" sz="1600" dirty="0">
                <a:solidFill>
                  <a:srgbClr val="C00000"/>
                </a:solidFill>
              </a:rPr>
              <a:t> of the European </a:t>
            </a:r>
            <a:r>
              <a:rPr lang="en-GB" sz="1600" b="1" dirty="0">
                <a:solidFill>
                  <a:srgbClr val="C00000"/>
                </a:solidFill>
              </a:rPr>
              <a:t>filmmaking industry</a:t>
            </a:r>
          </a:p>
          <a:p>
            <a:pPr marL="285750" indent="-285750">
              <a:spcAft>
                <a:spcPts val="600"/>
              </a:spcAft>
            </a:pPr>
            <a:endParaRPr lang="en-US" sz="1600" dirty="0">
              <a:solidFill>
                <a:srgbClr val="C00000"/>
              </a:solidFill>
            </a:endParaRPr>
          </a:p>
        </p:txBody>
      </p:sp>
      <p:sp>
        <p:nvSpPr>
          <p:cNvPr id="6" name="Title 4"/>
          <p:cNvSpPr txBox="1">
            <a:spLocks/>
          </p:cNvSpPr>
          <p:nvPr/>
        </p:nvSpPr>
        <p:spPr>
          <a:xfrm>
            <a:off x="838200" y="632377"/>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E" sz="2800" b="1" i="0" u="none" strike="noStrike" kern="0" cap="none" spc="0" normalizeH="0" baseline="0" noProof="0" dirty="0">
                <a:ln>
                  <a:noFill/>
                </a:ln>
                <a:solidFill>
                  <a:srgbClr val="004494"/>
                </a:solidFill>
                <a:effectLst/>
                <a:uLnTx/>
                <a:uFillTx/>
                <a:latin typeface="Verdana"/>
                <a:ea typeface="+mj-ea"/>
                <a:cs typeface="+mj-cs"/>
              </a:rPr>
              <a:t>European Cultural Heritage and cultural &amp; creative industries</a:t>
            </a:r>
            <a:r>
              <a:rPr kumimoji="0" lang="en-IE" sz="2800" b="1" i="0" u="none" strike="noStrike" kern="0" cap="none" spc="0" normalizeH="0" baseline="0" noProof="0" dirty="0">
                <a:ln>
                  <a:noFill/>
                </a:ln>
                <a:solidFill>
                  <a:srgbClr val="034EA2"/>
                </a:solidFill>
                <a:effectLst/>
                <a:uLnTx/>
                <a:uFillTx/>
                <a:latin typeface="Verdana"/>
                <a:ea typeface="+mj-ea"/>
                <a:cs typeface="+mj-cs"/>
              </a:rPr>
              <a:t> </a:t>
            </a:r>
            <a:r>
              <a:rPr kumimoji="0" lang="en-IE" sz="2800" b="1" i="0" u="none" strike="noStrike" kern="0" cap="none" spc="0" normalizeH="0" baseline="0" noProof="0" dirty="0">
                <a:ln>
                  <a:noFill/>
                </a:ln>
                <a:solidFill>
                  <a:srgbClr val="004494"/>
                </a:solidFill>
                <a:effectLst/>
                <a:uLnTx/>
                <a:uFillTx/>
                <a:latin typeface="Verdana"/>
                <a:ea typeface="+mj-ea"/>
                <a:cs typeface="+mj-cs"/>
              </a:rPr>
              <a:t>Intervention Area</a:t>
            </a:r>
            <a:endParaRPr kumimoji="0" lang="en-GB" sz="2800" b="1" i="0" u="none" strike="noStrike" kern="1200" cap="none" spc="0" normalizeH="0" baseline="0" noProof="0" dirty="0">
              <a:ln>
                <a:noFill/>
              </a:ln>
              <a:solidFill>
                <a:srgbClr val="034EA2"/>
              </a:solidFill>
              <a:effectLst/>
              <a:uLnTx/>
              <a:uFillTx/>
              <a:latin typeface="Arial"/>
              <a:ea typeface="+mj-ea"/>
              <a:cs typeface="+mj-cs"/>
            </a:endParaRPr>
          </a:p>
        </p:txBody>
      </p:sp>
      <p:cxnSp>
        <p:nvCxnSpPr>
          <p:cNvPr id="7" name="Elbow Connector 6"/>
          <p:cNvCxnSpPr/>
          <p:nvPr/>
        </p:nvCxnSpPr>
        <p:spPr>
          <a:xfrm rot="16200000" flipH="1">
            <a:off x="691040" y="1413839"/>
            <a:ext cx="619345" cy="308188"/>
          </a:xfrm>
          <a:prstGeom prst="bentConnector2">
            <a:avLst/>
          </a:prstGeom>
          <a:ln w="28575"/>
          <a:effectLst/>
        </p:spPr>
        <p:style>
          <a:lnRef idx="1">
            <a:schemeClr val="accent5"/>
          </a:lnRef>
          <a:fillRef idx="0">
            <a:schemeClr val="accent5"/>
          </a:fillRef>
          <a:effectRef idx="0">
            <a:schemeClr val="accent5"/>
          </a:effectRef>
          <a:fontRef idx="minor">
            <a:schemeClr val="tx1"/>
          </a:fontRef>
        </p:style>
      </p:cxnSp>
      <p:sp>
        <p:nvSpPr>
          <p:cNvPr id="8" name="Rounded Rectangle 7"/>
          <p:cNvSpPr/>
          <p:nvPr/>
        </p:nvSpPr>
        <p:spPr>
          <a:xfrm>
            <a:off x="1154807" y="1646170"/>
            <a:ext cx="3996180" cy="462872"/>
          </a:xfrm>
          <a:prstGeom prst="roundRect">
            <a:avLst/>
          </a:prstGeom>
          <a:solidFill>
            <a:schemeClr val="bg1"/>
          </a:solidFill>
          <a:ln w="38100">
            <a:solidFill>
              <a:srgbClr val="FFC000"/>
            </a:solidFill>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24B9C"/>
                </a:solidFill>
                <a:effectLst/>
                <a:uLnTx/>
                <a:uFillTx/>
                <a:latin typeface="Arial"/>
                <a:ea typeface="+mn-ea"/>
                <a:cs typeface="+mn-cs"/>
              </a:rPr>
              <a:t>Topics </a:t>
            </a:r>
            <a:r>
              <a:rPr kumimoji="0" lang="en-US" sz="2400" b="1" i="0" u="none" strike="noStrike" kern="1200" cap="none" spc="0" normalizeH="0" baseline="0" noProof="0" dirty="0" smtClean="0">
                <a:ln>
                  <a:noFill/>
                </a:ln>
                <a:solidFill>
                  <a:srgbClr val="024B9C"/>
                </a:solidFill>
                <a:effectLst/>
                <a:uLnTx/>
                <a:uFillTx/>
                <a:latin typeface="Arial"/>
                <a:ea typeface="+mn-ea"/>
                <a:cs typeface="+mn-cs"/>
              </a:rPr>
              <a:t>2021</a:t>
            </a:r>
            <a:r>
              <a:rPr kumimoji="0" lang="en-US" sz="2400" b="1" i="0" u="none" strike="noStrike" kern="1200" cap="none" spc="0" normalizeH="0" noProof="0" dirty="0" smtClean="0">
                <a:ln>
                  <a:noFill/>
                </a:ln>
                <a:solidFill>
                  <a:srgbClr val="024B9C"/>
                </a:solidFill>
                <a:effectLst/>
                <a:uLnTx/>
                <a:uFillTx/>
                <a:latin typeface="Arial"/>
                <a:ea typeface="+mn-ea"/>
                <a:cs typeface="+mn-cs"/>
              </a:rPr>
              <a:t> &amp; </a:t>
            </a:r>
            <a:r>
              <a:rPr kumimoji="0" lang="en-US" sz="2400" b="1" i="0" u="none" strike="noStrike" kern="1200" cap="none" spc="0" normalizeH="0" baseline="0" noProof="0" dirty="0" smtClean="0">
                <a:ln>
                  <a:noFill/>
                </a:ln>
                <a:solidFill>
                  <a:srgbClr val="C00000"/>
                </a:solidFill>
                <a:effectLst/>
                <a:uLnTx/>
                <a:uFillTx/>
                <a:latin typeface="Arial"/>
                <a:ea typeface="+mn-ea"/>
                <a:cs typeface="+mn-cs"/>
              </a:rPr>
              <a:t>2022</a:t>
            </a:r>
            <a:endParaRPr kumimoji="0" lang="en-US" sz="2400" b="1" i="0" u="none" strike="noStrike" kern="1200" cap="none" spc="0" normalizeH="0" baseline="0" noProof="0" dirty="0">
              <a:ln>
                <a:noFill/>
              </a:ln>
              <a:solidFill>
                <a:srgbClr val="C00000"/>
              </a:solidFill>
              <a:effectLst/>
              <a:uLnTx/>
              <a:uFillTx/>
              <a:latin typeface="Arial"/>
              <a:ea typeface="+mn-ea"/>
              <a:cs typeface="+mn-cs"/>
            </a:endParaRPr>
          </a:p>
        </p:txBody>
      </p:sp>
      <p:sp>
        <p:nvSpPr>
          <p:cNvPr id="12" name="TextBox 11"/>
          <p:cNvSpPr txBox="1"/>
          <p:nvPr/>
        </p:nvSpPr>
        <p:spPr>
          <a:xfrm>
            <a:off x="8606507" y="106410"/>
            <a:ext cx="358549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9900"/>
                </a:solidFill>
                <a:effectLst/>
                <a:uLnTx/>
                <a:uFillTx/>
                <a:latin typeface="Arial"/>
                <a:ea typeface="+mn-ea"/>
                <a:cs typeface="+mn-cs"/>
              </a:rPr>
              <a:t>Green, </a:t>
            </a:r>
            <a:r>
              <a:rPr kumimoji="0" lang="en-GB" sz="2000" b="1" i="0" u="none" strike="noStrike" kern="1200" cap="none" spc="0" normalizeH="0" baseline="0" noProof="0" dirty="0">
                <a:ln>
                  <a:noFill/>
                </a:ln>
                <a:solidFill>
                  <a:srgbClr val="7030A0"/>
                </a:solidFill>
                <a:effectLst/>
                <a:uLnTx/>
                <a:uFillTx/>
                <a:latin typeface="Arial"/>
                <a:ea typeface="+mn-ea"/>
                <a:cs typeface="+mn-cs"/>
              </a:rPr>
              <a:t>Digital</a:t>
            </a:r>
            <a:r>
              <a:rPr kumimoji="0" lang="en-GB" sz="2000" b="1" i="0" u="none" strike="noStrike" kern="1200" cap="none" spc="0" normalizeH="0" baseline="0" noProof="0" dirty="0">
                <a:ln>
                  <a:noFill/>
                </a:ln>
                <a:solidFill>
                  <a:srgbClr val="009900"/>
                </a:solidFill>
                <a:effectLst/>
                <a:uLnTx/>
                <a:uFillTx/>
                <a:latin typeface="Arial"/>
                <a:ea typeface="+mn-ea"/>
                <a:cs typeface="+mn-cs"/>
              </a:rPr>
              <a:t> </a:t>
            </a:r>
            <a:r>
              <a:rPr kumimoji="0" lang="en-GB" sz="2000" b="1" i="0" u="none" strike="noStrike" kern="1200" cap="none" spc="0" normalizeH="0" baseline="0" noProof="0" dirty="0">
                <a:ln>
                  <a:noFill/>
                </a:ln>
                <a:solidFill>
                  <a:srgbClr val="FFCC00"/>
                </a:solidFill>
                <a:effectLst/>
                <a:uLnTx/>
                <a:uFillTx/>
                <a:latin typeface="Arial"/>
                <a:ea typeface="+mn-ea"/>
                <a:cs typeface="+mn-cs"/>
              </a:rPr>
              <a:t>&amp;</a:t>
            </a:r>
            <a:r>
              <a:rPr kumimoji="0" lang="en-GB" sz="2000" b="1" i="0" u="none" strike="noStrike" kern="1200" cap="none" spc="0" normalizeH="0" baseline="0" noProof="0" dirty="0">
                <a:ln>
                  <a:noFill/>
                </a:ln>
                <a:solidFill>
                  <a:srgbClr val="009900"/>
                </a:solidFill>
                <a:effectLst/>
                <a:uLnTx/>
                <a:uFillTx/>
                <a:latin typeface="Arial"/>
                <a:ea typeface="+mn-ea"/>
                <a:cs typeface="+mn-cs"/>
              </a:rPr>
              <a:t> </a:t>
            </a:r>
            <a:r>
              <a:rPr kumimoji="0" lang="en-GB" sz="2000" b="1" i="0" u="none" strike="noStrike" kern="1200" cap="none" spc="0" normalizeH="0" baseline="0" noProof="0" dirty="0">
                <a:ln>
                  <a:noFill/>
                </a:ln>
                <a:solidFill>
                  <a:srgbClr val="0099CC"/>
                </a:solidFill>
                <a:effectLst/>
                <a:uLnTx/>
                <a:uFillTx/>
                <a:latin typeface="Arial"/>
                <a:ea typeface="+mn-ea"/>
                <a:cs typeface="+mn-cs"/>
              </a:rPr>
              <a:t>Innovative</a:t>
            </a:r>
            <a:r>
              <a:rPr kumimoji="0" lang="en-GB" sz="2000" b="1" i="0" u="none" strike="noStrike" kern="1200" cap="none" spc="0" normalizeH="0" baseline="0" noProof="0" dirty="0">
                <a:ln>
                  <a:noFill/>
                </a:ln>
                <a:solidFill>
                  <a:srgbClr val="009900"/>
                </a:solidFill>
                <a:effectLst/>
                <a:uLnTx/>
                <a:uFillTx/>
                <a:latin typeface="Arial"/>
                <a:ea typeface="+mn-ea"/>
                <a:cs typeface="+mn-cs"/>
              </a:rPr>
              <a:t> </a:t>
            </a:r>
          </a:p>
        </p:txBody>
      </p:sp>
    </p:spTree>
    <p:extLst>
      <p:ext uri="{BB962C8B-B14F-4D97-AF65-F5344CB8AC3E}">
        <p14:creationId xmlns:p14="http://schemas.microsoft.com/office/powerpoint/2010/main" val="1575570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450" y="539858"/>
            <a:ext cx="11508475" cy="507076"/>
          </a:xfrm>
        </p:spPr>
        <p:txBody>
          <a:bodyPr/>
          <a:lstStyle/>
          <a:p>
            <a:r>
              <a:rPr lang="en-GB" sz="3600" dirty="0" smtClean="0">
                <a:solidFill>
                  <a:srgbClr val="931680"/>
                </a:solidFill>
              </a:rPr>
              <a:t/>
            </a:r>
            <a:br>
              <a:rPr lang="en-GB" sz="3600" dirty="0" smtClean="0">
                <a:solidFill>
                  <a:srgbClr val="931680"/>
                </a:solidFill>
              </a:rPr>
            </a:br>
            <a:r>
              <a:rPr lang="en-GB" dirty="0">
                <a:solidFill>
                  <a:srgbClr val="931680"/>
                </a:solidFill>
              </a:rPr>
              <a:t/>
            </a:r>
            <a:br>
              <a:rPr lang="en-GB" dirty="0">
                <a:solidFill>
                  <a:srgbClr val="931680"/>
                </a:solidFill>
              </a:rPr>
            </a:br>
            <a:r>
              <a:rPr lang="en-GB" dirty="0" smtClean="0">
                <a:solidFill>
                  <a:srgbClr val="931680"/>
                </a:solidFill>
              </a:rPr>
              <a:t/>
            </a:r>
            <a:br>
              <a:rPr lang="en-GB" dirty="0" smtClean="0">
                <a:solidFill>
                  <a:srgbClr val="931680"/>
                </a:solidFill>
              </a:rPr>
            </a:br>
            <a:r>
              <a:rPr lang="fr-BE" dirty="0"/>
              <a:t/>
            </a:r>
            <a:br>
              <a:rPr lang="fr-BE" dirty="0"/>
            </a:br>
            <a:r>
              <a:rPr lang="en-GB" sz="2800" dirty="0" smtClean="0">
                <a:solidFill>
                  <a:srgbClr val="FF0000"/>
                </a:solidFill>
              </a:rPr>
              <a:t>RIA </a:t>
            </a:r>
            <a:r>
              <a:rPr lang="en-GB" sz="2800" dirty="0">
                <a:solidFill>
                  <a:srgbClr val="FF0000"/>
                </a:solidFill>
              </a:rPr>
              <a:t>2021</a:t>
            </a:r>
            <a:r>
              <a:rPr lang="en-GB" sz="2800" dirty="0">
                <a:solidFill>
                  <a:srgbClr val="C00000"/>
                </a:solidFill>
              </a:rPr>
              <a:t> </a:t>
            </a:r>
            <a:r>
              <a:rPr lang="en-GB" sz="2800" dirty="0" smtClean="0">
                <a:solidFill>
                  <a:srgbClr val="C00000"/>
                </a:solidFill>
              </a:rPr>
              <a:t>- </a:t>
            </a:r>
            <a:r>
              <a:rPr lang="en-GB" sz="2800" dirty="0" smtClean="0">
                <a:solidFill>
                  <a:srgbClr val="FF0000"/>
                </a:solidFill>
                <a:latin typeface="Arial Narrow" panose="020B0606020202030204" pitchFamily="34" charset="0"/>
                <a:cs typeface="Arial" panose="020B0604020202020204" pitchFamily="34" charset="0"/>
              </a:rPr>
              <a:t>P</a:t>
            </a:r>
            <a:r>
              <a:rPr lang="en-GB" sz="2800" dirty="0" smtClean="0">
                <a:solidFill>
                  <a:srgbClr val="FF0000"/>
                </a:solidFill>
                <a:latin typeface="Arial Narrow" panose="020B0606020202030204" pitchFamily="34" charset="0"/>
                <a:ea typeface="Times New Roman" panose="02020603050405020304" pitchFamily="18" charset="0"/>
                <a:cs typeface="Arial" panose="020B0604020202020204" pitchFamily="34" charset="0"/>
              </a:rPr>
              <a:t>articipatory </a:t>
            </a:r>
            <a:r>
              <a:rPr lang="en-GB" sz="28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management and sustainable financing of museums</a:t>
            </a:r>
            <a:endParaRPr lang="en-GB" sz="2800" dirty="0">
              <a:solidFill>
                <a:srgbClr val="C00000"/>
              </a:solidFill>
            </a:endParaRPr>
          </a:p>
        </p:txBody>
      </p:sp>
      <p:sp>
        <p:nvSpPr>
          <p:cNvPr id="5" name="Content Placeholder 4"/>
          <p:cNvSpPr txBox="1">
            <a:spLocks/>
          </p:cNvSpPr>
          <p:nvPr/>
        </p:nvSpPr>
        <p:spPr>
          <a:xfrm>
            <a:off x="374073" y="1227277"/>
            <a:ext cx="11169957" cy="5115333"/>
          </a:xfrm>
          <a:prstGeom prst="rect">
            <a:avLst/>
          </a:prstGeom>
          <a:ln>
            <a:solidFill>
              <a:srgbClr val="0070C0"/>
            </a:solidFill>
          </a:ln>
        </p:spPr>
        <p:txBody>
          <a:bodyPr>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lnSpc>
                <a:spcPct val="115000"/>
              </a:lnSpc>
              <a:spcBef>
                <a:spcPts val="1200"/>
              </a:spcBef>
              <a:spcAft>
                <a:spcPts val="1200"/>
              </a:spcAft>
              <a:buClr>
                <a:srgbClr val="034EA2"/>
              </a:buClr>
              <a:buNone/>
            </a:pPr>
            <a:r>
              <a:rPr lang="en-US" sz="2200" b="1" dirty="0">
                <a:solidFill>
                  <a:srgbClr val="024EA2"/>
                </a:solidFill>
                <a:latin typeface="Arial Narrow" panose="020B0606020202030204" pitchFamily="34" charset="0"/>
                <a:ea typeface="Times New Roman" panose="02020603050405020304" pitchFamily="18" charset="0"/>
                <a:cs typeface="Arial" panose="020B0604020202020204" pitchFamily="34" charset="0"/>
              </a:rPr>
              <a:t>Expected </a:t>
            </a:r>
            <a:r>
              <a:rPr lang="en-US" sz="2200" b="1" dirty="0" smtClean="0">
                <a:solidFill>
                  <a:srgbClr val="024EA2"/>
                </a:solidFill>
                <a:latin typeface="Arial Narrow" panose="020B0606020202030204" pitchFamily="34" charset="0"/>
                <a:ea typeface="Times New Roman" panose="02020603050405020304" pitchFamily="18" charset="0"/>
                <a:cs typeface="Arial" panose="020B0604020202020204" pitchFamily="34" charset="0"/>
              </a:rPr>
              <a:t>Outcome(s): </a:t>
            </a:r>
            <a:r>
              <a:rPr lang="en-US" sz="2200" i="1" dirty="0" smtClean="0">
                <a:solidFill>
                  <a:srgbClr val="024EA2"/>
                </a:solidFill>
                <a:latin typeface="Arial Narrow" panose="020B0606020202030204" pitchFamily="34" charset="0"/>
                <a:ea typeface="Times New Roman" panose="02020603050405020304" pitchFamily="18" charset="0"/>
                <a:cs typeface="Arial" panose="020B0604020202020204" pitchFamily="34" charset="0"/>
              </a:rPr>
              <a:t>at </a:t>
            </a:r>
            <a:r>
              <a:rPr lang="en-US" sz="2200" i="1" dirty="0">
                <a:solidFill>
                  <a:srgbClr val="024EA2"/>
                </a:solidFill>
                <a:latin typeface="Arial Narrow" panose="020B0606020202030204" pitchFamily="34" charset="0"/>
                <a:ea typeface="Times New Roman" panose="02020603050405020304" pitchFamily="18" charset="0"/>
                <a:cs typeface="Arial" panose="020B0604020202020204" pitchFamily="34" charset="0"/>
              </a:rPr>
              <a:t>least </a:t>
            </a:r>
            <a:r>
              <a:rPr lang="en-US" sz="2200" i="1" dirty="0" smtClean="0">
                <a:solidFill>
                  <a:srgbClr val="024EA2"/>
                </a:solidFill>
                <a:latin typeface="Arial Narrow" panose="020B0606020202030204" pitchFamily="34" charset="0"/>
                <a:ea typeface="Times New Roman" panose="02020603050405020304" pitchFamily="18" charset="0"/>
                <a:cs typeface="Arial" panose="020B0604020202020204" pitchFamily="34" charset="0"/>
              </a:rPr>
              <a:t>two</a:t>
            </a:r>
          </a:p>
          <a:p>
            <a:pPr lvl="0" algn="just">
              <a:lnSpc>
                <a:spcPct val="115000"/>
              </a:lnSpc>
              <a:spcBef>
                <a:spcPts val="1200"/>
              </a:spcBef>
              <a:spcAft>
                <a:spcPts val="1200"/>
              </a:spcAft>
              <a:buClr>
                <a:srgbClr val="034EA2"/>
              </a:buClr>
            </a:pPr>
            <a:r>
              <a:rPr lang="en-US" sz="2200" dirty="0" smtClean="0">
                <a:solidFill>
                  <a:srgbClr val="024EA2"/>
                </a:solidFill>
                <a:latin typeface="Arial Narrow" panose="020B0606020202030204" pitchFamily="34" charset="0"/>
                <a:ea typeface="Times New Roman" panose="02020603050405020304" pitchFamily="18" charset="0"/>
                <a:cs typeface="Arial" panose="020B0604020202020204" pitchFamily="34" charset="0"/>
              </a:rPr>
              <a:t>Explore </a:t>
            </a:r>
            <a:r>
              <a:rPr lang="en-US" sz="2200" dirty="0">
                <a:solidFill>
                  <a:srgbClr val="024EA2"/>
                </a:solidFill>
                <a:latin typeface="Arial Narrow" panose="020B0606020202030204" pitchFamily="34" charset="0"/>
                <a:ea typeface="Times New Roman" panose="02020603050405020304" pitchFamily="18" charset="0"/>
                <a:cs typeface="Arial" panose="020B0604020202020204" pitchFamily="34" charset="0"/>
              </a:rPr>
              <a:t>new ways </a:t>
            </a:r>
            <a:r>
              <a:rPr lang="en-US" sz="2200" dirty="0" smtClean="0">
                <a:solidFill>
                  <a:srgbClr val="024EA2"/>
                </a:solidFill>
                <a:latin typeface="Arial Narrow" panose="020B0606020202030204" pitchFamily="34" charset="0"/>
                <a:ea typeface="Times New Roman" panose="02020603050405020304" pitchFamily="18" charset="0"/>
                <a:cs typeface="Arial" panose="020B0604020202020204" pitchFamily="34" charset="0"/>
              </a:rPr>
              <a:t>linked to times </a:t>
            </a:r>
            <a:r>
              <a:rPr lang="en-US" sz="2200" dirty="0">
                <a:solidFill>
                  <a:srgbClr val="024EA2"/>
                </a:solidFill>
                <a:latin typeface="Arial Narrow" panose="020B0606020202030204" pitchFamily="34" charset="0"/>
                <a:ea typeface="Times New Roman" panose="02020603050405020304" pitchFamily="18" charset="0"/>
                <a:cs typeface="Arial" panose="020B0604020202020204" pitchFamily="34" charset="0"/>
              </a:rPr>
              <a:t>of </a:t>
            </a:r>
            <a:r>
              <a:rPr lang="en-US" sz="2200" b="1" dirty="0">
                <a:solidFill>
                  <a:srgbClr val="024EA2"/>
                </a:solidFill>
                <a:latin typeface="Arial Narrow" panose="020B0606020202030204" pitchFamily="34" charset="0"/>
                <a:ea typeface="Times New Roman" panose="02020603050405020304" pitchFamily="18" charset="0"/>
                <a:cs typeface="Arial" panose="020B0604020202020204" pitchFamily="34" charset="0"/>
              </a:rPr>
              <a:t>crises such as the </a:t>
            </a:r>
            <a:r>
              <a:rPr lang="en-US" sz="2200" b="1" dirty="0" smtClean="0">
                <a:solidFill>
                  <a:srgbClr val="024EA2"/>
                </a:solidFill>
                <a:latin typeface="Arial Narrow" panose="020B0606020202030204" pitchFamily="34" charset="0"/>
                <a:ea typeface="Times New Roman" panose="02020603050405020304" pitchFamily="18" charset="0"/>
                <a:cs typeface="Arial" panose="020B0604020202020204" pitchFamily="34" charset="0"/>
              </a:rPr>
              <a:t>COVID </a:t>
            </a:r>
            <a:r>
              <a:rPr lang="en-US" sz="2200" b="1" dirty="0">
                <a:solidFill>
                  <a:srgbClr val="024EA2"/>
                </a:solidFill>
                <a:latin typeface="Arial Narrow" panose="020B0606020202030204" pitchFamily="34" charset="0"/>
                <a:ea typeface="Times New Roman" panose="02020603050405020304" pitchFamily="18" charset="0"/>
                <a:cs typeface="Arial" panose="020B0604020202020204" pitchFamily="34" charset="0"/>
              </a:rPr>
              <a:t>pandemic</a:t>
            </a:r>
            <a:r>
              <a:rPr lang="en-US" sz="2200" dirty="0" smtClean="0">
                <a:solidFill>
                  <a:srgbClr val="024EA2"/>
                </a:solidFill>
                <a:latin typeface="Arial Narrow" panose="020B0606020202030204" pitchFamily="34" charset="0"/>
                <a:ea typeface="Times New Roman" panose="02020603050405020304" pitchFamily="18" charset="0"/>
                <a:cs typeface="Arial" panose="020B0604020202020204" pitchFamily="34" charset="0"/>
              </a:rPr>
              <a:t>.</a:t>
            </a:r>
          </a:p>
          <a:p>
            <a:pPr lvl="0" algn="just">
              <a:lnSpc>
                <a:spcPct val="115000"/>
              </a:lnSpc>
              <a:spcBef>
                <a:spcPts val="1200"/>
              </a:spcBef>
              <a:spcAft>
                <a:spcPts val="1200"/>
              </a:spcAft>
              <a:buClr>
                <a:srgbClr val="034EA2"/>
              </a:buClr>
            </a:pPr>
            <a:r>
              <a:rPr lang="en-US" sz="2200" dirty="0">
                <a:solidFill>
                  <a:srgbClr val="024EA2"/>
                </a:solidFill>
                <a:latin typeface="Arial Narrow" panose="020B0606020202030204" pitchFamily="34" charset="0"/>
                <a:ea typeface="Times New Roman" panose="02020603050405020304" pitchFamily="18" charset="0"/>
                <a:cs typeface="Arial" panose="020B0604020202020204" pitchFamily="34" charset="0"/>
              </a:rPr>
              <a:t>B</a:t>
            </a:r>
            <a:r>
              <a:rPr lang="en-US" sz="2200" dirty="0" smtClean="0">
                <a:solidFill>
                  <a:srgbClr val="024EA2"/>
                </a:solidFill>
                <a:latin typeface="Arial Narrow" panose="020B0606020202030204" pitchFamily="34" charset="0"/>
                <a:ea typeface="Times New Roman" panose="02020603050405020304" pitchFamily="18" charset="0"/>
                <a:cs typeface="Arial" panose="020B0604020202020204" pitchFamily="34" charset="0"/>
              </a:rPr>
              <a:t>etter </a:t>
            </a:r>
            <a:r>
              <a:rPr lang="en-US" sz="2200" b="1" dirty="0">
                <a:solidFill>
                  <a:srgbClr val="024EA2"/>
                </a:solidFill>
                <a:latin typeface="Arial Narrow" panose="020B0606020202030204" pitchFamily="34" charset="0"/>
                <a:ea typeface="Times New Roman" panose="02020603050405020304" pitchFamily="18" charset="0"/>
                <a:cs typeface="Arial" panose="020B0604020202020204" pitchFamily="34" charset="0"/>
              </a:rPr>
              <a:t>access to </a:t>
            </a:r>
            <a:r>
              <a:rPr lang="en-US" sz="2200" b="1" dirty="0" smtClean="0">
                <a:solidFill>
                  <a:srgbClr val="024EA2"/>
                </a:solidFill>
                <a:latin typeface="Arial Narrow" panose="020B0606020202030204" pitchFamily="34" charset="0"/>
                <a:ea typeface="Times New Roman" panose="02020603050405020304" pitchFamily="18" charset="0"/>
                <a:cs typeface="Arial" panose="020B0604020202020204" pitchFamily="34" charset="0"/>
              </a:rPr>
              <a:t>CH and </a:t>
            </a:r>
            <a:r>
              <a:rPr lang="en-US" sz="2200" b="1" dirty="0">
                <a:solidFill>
                  <a:srgbClr val="024EA2"/>
                </a:solidFill>
                <a:latin typeface="Arial Narrow" panose="020B0606020202030204" pitchFamily="34" charset="0"/>
                <a:ea typeface="Times New Roman" panose="02020603050405020304" pitchFamily="18" charset="0"/>
                <a:cs typeface="Arial" panose="020B0604020202020204" pitchFamily="34" charset="0"/>
              </a:rPr>
              <a:t>engagement with local </a:t>
            </a:r>
            <a:r>
              <a:rPr lang="en-US" sz="2200" b="1" dirty="0" smtClean="0">
                <a:solidFill>
                  <a:srgbClr val="024EA2"/>
                </a:solidFill>
                <a:latin typeface="Arial Narrow" panose="020B0606020202030204" pitchFamily="34" charset="0"/>
                <a:ea typeface="Times New Roman" panose="02020603050405020304" pitchFamily="18" charset="0"/>
                <a:cs typeface="Arial" panose="020B0604020202020204" pitchFamily="34" charset="0"/>
              </a:rPr>
              <a:t>communities </a:t>
            </a:r>
            <a:r>
              <a:rPr lang="en-US" sz="2200" dirty="0" smtClean="0">
                <a:solidFill>
                  <a:srgbClr val="024EA2"/>
                </a:solidFill>
                <a:latin typeface="Arial Narrow" panose="020B0606020202030204" pitchFamily="34" charset="0"/>
                <a:ea typeface="Times New Roman" panose="02020603050405020304" pitchFamily="18" charset="0"/>
                <a:cs typeface="Arial" panose="020B0604020202020204" pitchFamily="34" charset="0"/>
              </a:rPr>
              <a:t>(social </a:t>
            </a:r>
            <a:r>
              <a:rPr lang="en-US" sz="2200" dirty="0">
                <a:solidFill>
                  <a:srgbClr val="024EA2"/>
                </a:solidFill>
                <a:latin typeface="Arial Narrow" panose="020B0606020202030204" pitchFamily="34" charset="0"/>
                <a:ea typeface="Times New Roman" panose="02020603050405020304" pitchFamily="18" charset="0"/>
                <a:cs typeface="Arial" panose="020B0604020202020204" pitchFamily="34" charset="0"/>
              </a:rPr>
              <a:t>cohesion through inclusive and participatory </a:t>
            </a:r>
            <a:r>
              <a:rPr lang="en-US" sz="2200" dirty="0" smtClean="0">
                <a:solidFill>
                  <a:srgbClr val="024EA2"/>
                </a:solidFill>
                <a:latin typeface="Arial Narrow" panose="020B0606020202030204" pitchFamily="34" charset="0"/>
                <a:ea typeface="Times New Roman" panose="02020603050405020304" pitchFamily="18" charset="0"/>
                <a:cs typeface="Arial" panose="020B0604020202020204" pitchFamily="34" charset="0"/>
              </a:rPr>
              <a:t>procedures)</a:t>
            </a:r>
          </a:p>
          <a:p>
            <a:pPr lvl="0" algn="just">
              <a:lnSpc>
                <a:spcPct val="115000"/>
              </a:lnSpc>
              <a:spcBef>
                <a:spcPts val="1200"/>
              </a:spcBef>
              <a:spcAft>
                <a:spcPts val="1200"/>
              </a:spcAft>
              <a:buClr>
                <a:srgbClr val="034EA2"/>
              </a:buClr>
            </a:pPr>
            <a:r>
              <a:rPr lang="en-US" sz="2200" dirty="0" smtClean="0">
                <a:solidFill>
                  <a:srgbClr val="024EA2"/>
                </a:solidFill>
                <a:latin typeface="Arial Narrow" panose="020B0606020202030204" pitchFamily="34" charset="0"/>
                <a:ea typeface="Times New Roman" panose="02020603050405020304" pitchFamily="18" charset="0"/>
                <a:cs typeface="Arial" panose="020B0604020202020204" pitchFamily="34" charset="0"/>
              </a:rPr>
              <a:t>Strengthen European sense </a:t>
            </a:r>
            <a:r>
              <a:rPr lang="en-US" sz="2200" dirty="0">
                <a:solidFill>
                  <a:srgbClr val="024EA2"/>
                </a:solidFill>
                <a:latin typeface="Arial Narrow" panose="020B0606020202030204" pitchFamily="34" charset="0"/>
                <a:ea typeface="Times New Roman" panose="02020603050405020304" pitchFamily="18" charset="0"/>
                <a:cs typeface="Arial" panose="020B0604020202020204" pitchFamily="34" charset="0"/>
              </a:rPr>
              <a:t>of belonging </a:t>
            </a:r>
            <a:r>
              <a:rPr lang="en-US" sz="2200" dirty="0" smtClean="0">
                <a:solidFill>
                  <a:srgbClr val="024EA2"/>
                </a:solidFill>
                <a:latin typeface="Arial Narrow" panose="020B0606020202030204" pitchFamily="34" charset="0"/>
                <a:ea typeface="Times New Roman" panose="02020603050405020304" pitchFamily="18" charset="0"/>
                <a:cs typeface="Arial" panose="020B0604020202020204" pitchFamily="34" charset="0"/>
              </a:rPr>
              <a:t>while </a:t>
            </a:r>
            <a:r>
              <a:rPr lang="en-US" sz="2200" dirty="0">
                <a:solidFill>
                  <a:srgbClr val="024EA2"/>
                </a:solidFill>
                <a:latin typeface="Arial Narrow" panose="020B0606020202030204" pitchFamily="34" charset="0"/>
                <a:ea typeface="Times New Roman" panose="02020603050405020304" pitchFamily="18" charset="0"/>
                <a:cs typeface="Arial" panose="020B0604020202020204" pitchFamily="34" charset="0"/>
              </a:rPr>
              <a:t>respecting </a:t>
            </a:r>
            <a:r>
              <a:rPr lang="en-US" sz="2200" b="1" dirty="0">
                <a:solidFill>
                  <a:srgbClr val="024EA2"/>
                </a:solidFill>
                <a:latin typeface="Arial Narrow" panose="020B0606020202030204" pitchFamily="34" charset="0"/>
                <a:ea typeface="Times New Roman" panose="02020603050405020304" pitchFamily="18" charset="0"/>
                <a:cs typeface="Arial" panose="020B0604020202020204" pitchFamily="34" charset="0"/>
              </a:rPr>
              <a:t>cultural and ethnolinguistic diversity</a:t>
            </a:r>
            <a:r>
              <a:rPr lang="en-US" sz="2200" dirty="0">
                <a:solidFill>
                  <a:srgbClr val="024EA2"/>
                </a:solidFill>
                <a:latin typeface="Arial Narrow" panose="020B0606020202030204" pitchFamily="34" charset="0"/>
                <a:ea typeface="Times New Roman" panose="02020603050405020304" pitchFamily="18" charset="0"/>
                <a:cs typeface="Arial" panose="020B0604020202020204" pitchFamily="34" charset="0"/>
              </a:rPr>
              <a:t>, as well as developing an awareness of </a:t>
            </a:r>
            <a:r>
              <a:rPr lang="en-US" sz="2200" b="1" dirty="0">
                <a:solidFill>
                  <a:srgbClr val="024EA2"/>
                </a:solidFill>
                <a:latin typeface="Arial Narrow" panose="020B0606020202030204" pitchFamily="34" charset="0"/>
                <a:ea typeface="Times New Roman" panose="02020603050405020304" pitchFamily="18" charset="0"/>
                <a:cs typeface="Arial" panose="020B0604020202020204" pitchFamily="34" charset="0"/>
              </a:rPr>
              <a:t>cultural pluralism</a:t>
            </a:r>
            <a:r>
              <a:rPr lang="en-US" sz="2200" dirty="0" smtClean="0">
                <a:solidFill>
                  <a:srgbClr val="024EA2"/>
                </a:solidFill>
                <a:latin typeface="Arial Narrow" panose="020B0606020202030204" pitchFamily="34" charset="0"/>
                <a:ea typeface="Times New Roman" panose="02020603050405020304" pitchFamily="18" charset="0"/>
                <a:cs typeface="Arial" panose="020B0604020202020204" pitchFamily="34" charset="0"/>
              </a:rPr>
              <a:t>.</a:t>
            </a:r>
          </a:p>
          <a:p>
            <a:pPr lvl="0" algn="just">
              <a:lnSpc>
                <a:spcPct val="115000"/>
              </a:lnSpc>
              <a:spcBef>
                <a:spcPts val="1200"/>
              </a:spcBef>
              <a:spcAft>
                <a:spcPts val="1200"/>
              </a:spcAft>
              <a:buClr>
                <a:srgbClr val="034EA2"/>
              </a:buClr>
            </a:pPr>
            <a:r>
              <a:rPr lang="en-US" sz="2200" dirty="0" smtClean="0">
                <a:solidFill>
                  <a:srgbClr val="024EA2"/>
                </a:solidFill>
                <a:latin typeface="Arial Narrow" panose="020B0606020202030204" pitchFamily="34" charset="0"/>
                <a:ea typeface="Times New Roman" panose="02020603050405020304" pitchFamily="18" charset="0"/>
                <a:cs typeface="Arial" panose="020B0604020202020204" pitchFamily="34" charset="0"/>
              </a:rPr>
              <a:t>Promote </a:t>
            </a:r>
            <a:r>
              <a:rPr lang="en-US" sz="2200" dirty="0">
                <a:solidFill>
                  <a:srgbClr val="024EA2"/>
                </a:solidFill>
                <a:latin typeface="Arial Narrow" panose="020B0606020202030204" pitchFamily="34" charset="0"/>
                <a:ea typeface="Times New Roman" panose="02020603050405020304" pitchFamily="18" charset="0"/>
                <a:cs typeface="Arial" panose="020B0604020202020204" pitchFamily="34" charset="0"/>
              </a:rPr>
              <a:t>the </a:t>
            </a:r>
            <a:r>
              <a:rPr lang="en-US" sz="2200" b="1" dirty="0">
                <a:solidFill>
                  <a:srgbClr val="024EA2"/>
                </a:solidFill>
                <a:latin typeface="Arial Narrow" panose="020B0606020202030204" pitchFamily="34" charset="0"/>
                <a:ea typeface="Times New Roman" panose="02020603050405020304" pitchFamily="18" charset="0"/>
                <a:cs typeface="Arial" panose="020B0604020202020204" pitchFamily="34" charset="0"/>
              </a:rPr>
              <a:t>role of museums </a:t>
            </a:r>
            <a:r>
              <a:rPr lang="en-US" sz="2200" dirty="0">
                <a:solidFill>
                  <a:srgbClr val="024EA2"/>
                </a:solidFill>
                <a:latin typeface="Arial Narrow" panose="020B0606020202030204" pitchFamily="34" charset="0"/>
                <a:ea typeface="Times New Roman" panose="02020603050405020304" pitchFamily="18" charset="0"/>
                <a:cs typeface="Arial" panose="020B0604020202020204" pitchFamily="34" charset="0"/>
              </a:rPr>
              <a:t>and other cultural institutions </a:t>
            </a:r>
            <a:r>
              <a:rPr lang="en-US" sz="2200" b="1" dirty="0">
                <a:solidFill>
                  <a:srgbClr val="024EA2"/>
                </a:solidFill>
                <a:latin typeface="Arial Narrow" panose="020B0606020202030204" pitchFamily="34" charset="0"/>
                <a:ea typeface="Times New Roman" panose="02020603050405020304" pitchFamily="18" charset="0"/>
                <a:cs typeface="Arial" panose="020B0604020202020204" pitchFamily="34" charset="0"/>
              </a:rPr>
              <a:t>in well-being, health, resilience, social inclusion and society’s dealing with trauma and post-crisis recovery</a:t>
            </a:r>
            <a:r>
              <a:rPr lang="en-US" sz="2200" dirty="0">
                <a:solidFill>
                  <a:srgbClr val="024EA2"/>
                </a:solidFill>
                <a:latin typeface="Arial Narrow" panose="020B0606020202030204" pitchFamily="34" charset="0"/>
                <a:ea typeface="Times New Roman" panose="02020603050405020304" pitchFamily="18" charset="0"/>
                <a:cs typeface="Arial" panose="020B0604020202020204" pitchFamily="34" charset="0"/>
              </a:rPr>
              <a:t>. </a:t>
            </a:r>
            <a:endParaRPr lang="en-US" sz="2200" dirty="0" smtClean="0">
              <a:solidFill>
                <a:srgbClr val="024EA2"/>
              </a:solidFill>
              <a:latin typeface="Arial Narrow" panose="020B0606020202030204" pitchFamily="34" charset="0"/>
              <a:ea typeface="Times New Roman" panose="02020603050405020304" pitchFamily="18" charset="0"/>
              <a:cs typeface="Arial" panose="020B0604020202020204" pitchFamily="34" charset="0"/>
            </a:endParaRPr>
          </a:p>
          <a:p>
            <a:pPr lvl="0" algn="just">
              <a:lnSpc>
                <a:spcPct val="115000"/>
              </a:lnSpc>
              <a:spcBef>
                <a:spcPts val="1200"/>
              </a:spcBef>
              <a:spcAft>
                <a:spcPts val="1200"/>
              </a:spcAft>
              <a:buClr>
                <a:srgbClr val="034EA2"/>
              </a:buClr>
            </a:pPr>
            <a:r>
              <a:rPr lang="en-US" sz="2200" dirty="0" smtClean="0">
                <a:solidFill>
                  <a:srgbClr val="024EA2"/>
                </a:solidFill>
                <a:latin typeface="Arial Narrow" panose="020B0606020202030204" pitchFamily="34" charset="0"/>
                <a:ea typeface="Times New Roman" panose="02020603050405020304" pitchFamily="18" charset="0"/>
                <a:cs typeface="Arial" panose="020B0604020202020204" pitchFamily="34" charset="0"/>
              </a:rPr>
              <a:t>Role </a:t>
            </a:r>
            <a:r>
              <a:rPr lang="en-US" sz="2200" dirty="0">
                <a:solidFill>
                  <a:srgbClr val="024EA2"/>
                </a:solidFill>
                <a:latin typeface="Arial Narrow" panose="020B0606020202030204" pitchFamily="34" charset="0"/>
                <a:ea typeface="Times New Roman" panose="02020603050405020304" pitchFamily="18" charset="0"/>
                <a:cs typeface="Arial" panose="020B0604020202020204" pitchFamily="34" charset="0"/>
              </a:rPr>
              <a:t>of museums </a:t>
            </a:r>
            <a:r>
              <a:rPr lang="en-US" sz="2200" dirty="0" smtClean="0">
                <a:solidFill>
                  <a:srgbClr val="024EA2"/>
                </a:solidFill>
                <a:latin typeface="Arial Narrow" panose="020B0606020202030204" pitchFamily="34" charset="0"/>
                <a:ea typeface="Times New Roman" panose="02020603050405020304" pitchFamily="18" charset="0"/>
                <a:cs typeface="Arial" panose="020B0604020202020204" pitchFamily="34" charset="0"/>
              </a:rPr>
              <a:t>in </a:t>
            </a:r>
            <a:r>
              <a:rPr lang="en-US" sz="2200" b="1" dirty="0">
                <a:solidFill>
                  <a:srgbClr val="024EA2"/>
                </a:solidFill>
                <a:latin typeface="Arial Narrow" panose="020B0606020202030204" pitchFamily="34" charset="0"/>
                <a:ea typeface="Times New Roman" panose="02020603050405020304" pitchFamily="18" charset="0"/>
                <a:cs typeface="Arial" panose="020B0604020202020204" pitchFamily="34" charset="0"/>
              </a:rPr>
              <a:t>sustainable economic growth and regional development</a:t>
            </a:r>
            <a:r>
              <a:rPr lang="en-US" sz="2200" dirty="0">
                <a:solidFill>
                  <a:srgbClr val="024EA2"/>
                </a:solidFill>
                <a:latin typeface="Arial Narrow" panose="020B0606020202030204" pitchFamily="34" charset="0"/>
                <a:ea typeface="Times New Roman" panose="02020603050405020304" pitchFamily="18" charset="0"/>
                <a:cs typeface="Arial" panose="020B0604020202020204" pitchFamily="34" charset="0"/>
              </a:rPr>
              <a:t>.</a:t>
            </a:r>
            <a:endParaRPr lang="en-GB" sz="2200" dirty="0">
              <a:solidFill>
                <a:srgbClr val="024EA2"/>
              </a:solidFill>
              <a:latin typeface="Arial Narrow" panose="020B0606020202030204" pitchFamily="34" charset="0"/>
              <a:ea typeface="Times New Roman" panose="02020603050405020304" pitchFamily="18" charset="0"/>
              <a:cs typeface="Arial" panose="020B0604020202020204" pitchFamily="34" charset="0"/>
            </a:endParaRPr>
          </a:p>
        </p:txBody>
      </p:sp>
      <p:sp>
        <p:nvSpPr>
          <p:cNvPr id="7" name="TextBox 6"/>
          <p:cNvSpPr txBox="1"/>
          <p:nvPr/>
        </p:nvSpPr>
        <p:spPr>
          <a:xfrm>
            <a:off x="374073" y="6342611"/>
            <a:ext cx="10972800" cy="45719"/>
          </a:xfrm>
          <a:prstGeom prst="rect">
            <a:avLst/>
          </a:prstGeom>
          <a:noFill/>
          <a:ln>
            <a:solidFill>
              <a:srgbClr val="0070C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2400" b="0" i="0" u="none" strike="noStrike" kern="1200" cap="none" spc="0" normalizeH="0" baseline="0" noProof="0" dirty="0">
              <a:ln>
                <a:noFill/>
              </a:ln>
              <a:solidFill>
                <a:srgbClr val="034EA2"/>
              </a:solidFill>
              <a:effectLst/>
              <a:uLnTx/>
              <a:uFillTx/>
              <a:latin typeface="Arial"/>
              <a:ea typeface="+mn-ea"/>
              <a:cs typeface="+mn-cs"/>
            </a:endParaRPr>
          </a:p>
        </p:txBody>
      </p:sp>
      <p:sp>
        <p:nvSpPr>
          <p:cNvPr id="6" name="TextBox 5"/>
          <p:cNvSpPr txBox="1"/>
          <p:nvPr/>
        </p:nvSpPr>
        <p:spPr>
          <a:xfrm>
            <a:off x="8606507" y="106410"/>
            <a:ext cx="358549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9900"/>
                </a:solidFill>
                <a:effectLst/>
                <a:uLnTx/>
                <a:uFillTx/>
                <a:latin typeface="Arial"/>
                <a:ea typeface="+mn-ea"/>
                <a:cs typeface="+mn-cs"/>
              </a:rPr>
              <a:t>Green, </a:t>
            </a:r>
            <a:r>
              <a:rPr kumimoji="0" lang="en-GB" sz="2000" b="1" i="0" u="none" strike="noStrike" kern="1200" cap="none" spc="0" normalizeH="0" baseline="0" noProof="0" dirty="0">
                <a:ln>
                  <a:noFill/>
                </a:ln>
                <a:solidFill>
                  <a:srgbClr val="7030A0"/>
                </a:solidFill>
                <a:effectLst/>
                <a:uLnTx/>
                <a:uFillTx/>
                <a:latin typeface="Arial"/>
                <a:ea typeface="+mn-ea"/>
                <a:cs typeface="+mn-cs"/>
              </a:rPr>
              <a:t>Digital</a:t>
            </a:r>
            <a:r>
              <a:rPr kumimoji="0" lang="en-GB" sz="2000" b="1" i="0" u="none" strike="noStrike" kern="1200" cap="none" spc="0" normalizeH="0" baseline="0" noProof="0" dirty="0">
                <a:ln>
                  <a:noFill/>
                </a:ln>
                <a:solidFill>
                  <a:srgbClr val="009900"/>
                </a:solidFill>
                <a:effectLst/>
                <a:uLnTx/>
                <a:uFillTx/>
                <a:latin typeface="Arial"/>
                <a:ea typeface="+mn-ea"/>
                <a:cs typeface="+mn-cs"/>
              </a:rPr>
              <a:t> </a:t>
            </a:r>
            <a:r>
              <a:rPr kumimoji="0" lang="en-GB" sz="2000" b="1" i="0" u="none" strike="noStrike" kern="1200" cap="none" spc="0" normalizeH="0" baseline="0" noProof="0" dirty="0">
                <a:ln>
                  <a:noFill/>
                </a:ln>
                <a:solidFill>
                  <a:srgbClr val="FFCC00"/>
                </a:solidFill>
                <a:effectLst/>
                <a:uLnTx/>
                <a:uFillTx/>
                <a:latin typeface="Arial"/>
                <a:ea typeface="+mn-ea"/>
                <a:cs typeface="+mn-cs"/>
              </a:rPr>
              <a:t>&amp;</a:t>
            </a:r>
            <a:r>
              <a:rPr kumimoji="0" lang="en-GB" sz="2000" b="1" i="0" u="none" strike="noStrike" kern="1200" cap="none" spc="0" normalizeH="0" baseline="0" noProof="0" dirty="0">
                <a:ln>
                  <a:noFill/>
                </a:ln>
                <a:solidFill>
                  <a:srgbClr val="009900"/>
                </a:solidFill>
                <a:effectLst/>
                <a:uLnTx/>
                <a:uFillTx/>
                <a:latin typeface="Arial"/>
                <a:ea typeface="+mn-ea"/>
                <a:cs typeface="+mn-cs"/>
              </a:rPr>
              <a:t> </a:t>
            </a:r>
            <a:r>
              <a:rPr kumimoji="0" lang="en-GB" sz="2000" b="1" i="0" u="none" strike="noStrike" kern="1200" cap="none" spc="0" normalizeH="0" baseline="0" noProof="0" dirty="0">
                <a:ln>
                  <a:noFill/>
                </a:ln>
                <a:solidFill>
                  <a:srgbClr val="0099CC"/>
                </a:solidFill>
                <a:effectLst/>
                <a:uLnTx/>
                <a:uFillTx/>
                <a:latin typeface="Arial"/>
                <a:ea typeface="+mn-ea"/>
                <a:cs typeface="+mn-cs"/>
              </a:rPr>
              <a:t>Innovative</a:t>
            </a:r>
            <a:r>
              <a:rPr kumimoji="0" lang="en-GB" sz="2000" b="1" i="0" u="none" strike="noStrike" kern="1200" cap="none" spc="0" normalizeH="0" baseline="0" noProof="0" dirty="0">
                <a:ln>
                  <a:noFill/>
                </a:ln>
                <a:solidFill>
                  <a:srgbClr val="009900"/>
                </a:solidFill>
                <a:effectLst/>
                <a:uLnTx/>
                <a:uFillTx/>
                <a:latin typeface="Arial"/>
                <a:ea typeface="+mn-ea"/>
                <a:cs typeface="+mn-cs"/>
              </a:rPr>
              <a:t> </a:t>
            </a:r>
          </a:p>
        </p:txBody>
      </p:sp>
    </p:spTree>
    <p:extLst>
      <p:ext uri="{BB962C8B-B14F-4D97-AF65-F5344CB8AC3E}">
        <p14:creationId xmlns:p14="http://schemas.microsoft.com/office/powerpoint/2010/main" val="33892477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663789" y="1450109"/>
            <a:ext cx="10676038" cy="715818"/>
          </a:xfrm>
        </p:spPr>
        <p:txBody>
          <a:bodyPr/>
          <a:lstStyle/>
          <a:p>
            <a:r>
              <a:rPr lang="en-GB" sz="3800" b="1" dirty="0">
                <a:solidFill>
                  <a:schemeClr val="accent2">
                    <a:lumMod val="75000"/>
                  </a:schemeClr>
                </a:solidFill>
              </a:rPr>
              <a:t>Cultural dimension of sustainable development</a:t>
            </a:r>
          </a:p>
        </p:txBody>
      </p:sp>
      <p:sp>
        <p:nvSpPr>
          <p:cNvPr id="8" name="Subtitle 2"/>
          <p:cNvSpPr txBox="1">
            <a:spLocks/>
          </p:cNvSpPr>
          <p:nvPr/>
        </p:nvSpPr>
        <p:spPr>
          <a:xfrm>
            <a:off x="663789" y="2433782"/>
            <a:ext cx="10704945" cy="242930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885815" marR="0" lvl="1" indent="-342892" algn="l" defTabSz="914400" rtl="0" eaLnBrk="1" fontAlgn="auto" latinLnBrk="0" hangingPunct="1">
              <a:lnSpc>
                <a:spcPct val="100000"/>
              </a:lnSpc>
              <a:spcBef>
                <a:spcPts val="500"/>
              </a:spcBef>
              <a:spcAft>
                <a:spcPts val="0"/>
              </a:spcAft>
              <a:buClr>
                <a:srgbClr val="FFC000"/>
              </a:buClr>
              <a:buSzTx/>
              <a:buFont typeface="Wingdings" panose="05000000000000000000" pitchFamily="2" charset="2"/>
              <a:buChar char="§"/>
              <a:tabLst/>
              <a:defRPr/>
            </a:pPr>
            <a:r>
              <a:rPr kumimoji="0" lang="en-GB" altLang="en-US" sz="2800" b="0" i="0" u="none" strike="noStrike" kern="1200" cap="none" spc="0" normalizeH="0" baseline="0" noProof="0" dirty="0" smtClean="0">
                <a:ln>
                  <a:noFill/>
                </a:ln>
                <a:solidFill>
                  <a:srgbClr val="0070C0"/>
                </a:solidFill>
                <a:effectLst>
                  <a:outerShdw blurRad="38100" dist="38100" dir="2700000" algn="tl">
                    <a:srgbClr val="000000">
                      <a:alpha val="43137"/>
                    </a:srgbClr>
                  </a:outerShdw>
                </a:effectLst>
                <a:uLnTx/>
                <a:uFillTx/>
                <a:latin typeface="EC Square Sans Pro" panose="020B0506040000020004" pitchFamily="34" charset="0"/>
                <a:ea typeface="+mn-ea"/>
                <a:cs typeface="+mn-cs"/>
              </a:rPr>
              <a:t>New OMC Group launched in Jan. 2021: report by mid-2022</a:t>
            </a:r>
          </a:p>
          <a:p>
            <a:pPr marL="542923" marR="0" lvl="1" algn="l" defTabSz="914400" rtl="0" eaLnBrk="1" fontAlgn="auto" latinLnBrk="0" hangingPunct="1">
              <a:lnSpc>
                <a:spcPct val="100000"/>
              </a:lnSpc>
              <a:spcBef>
                <a:spcPts val="500"/>
              </a:spcBef>
              <a:spcAft>
                <a:spcPts val="0"/>
              </a:spcAft>
              <a:buClr>
                <a:srgbClr val="FFC000"/>
              </a:buClr>
              <a:buSzTx/>
              <a:tabLst/>
              <a:defRPr/>
            </a:pPr>
            <a:endParaRPr kumimoji="0" lang="en-GB" altLang="en-US" sz="1200" b="0" i="0" u="none" strike="noStrike" kern="1200" cap="none" spc="0" normalizeH="0" baseline="0" noProof="0" dirty="0" smtClean="0">
              <a:ln>
                <a:noFill/>
              </a:ln>
              <a:solidFill>
                <a:srgbClr val="0070C0"/>
              </a:solidFill>
              <a:effectLst>
                <a:outerShdw blurRad="38100" dist="38100" dir="2700000" algn="tl">
                  <a:srgbClr val="000000">
                    <a:alpha val="43137"/>
                  </a:srgbClr>
                </a:outerShdw>
              </a:effectLst>
              <a:uLnTx/>
              <a:uFillTx/>
              <a:latin typeface="EC Square Sans Pro" panose="020B0506040000020004" pitchFamily="34" charset="0"/>
              <a:ea typeface="+mn-ea"/>
              <a:cs typeface="+mn-cs"/>
            </a:endParaRPr>
          </a:p>
          <a:p>
            <a:pPr marL="885815" marR="0" lvl="1" indent="-342892" algn="l" defTabSz="914400" rtl="0" eaLnBrk="1" fontAlgn="auto" latinLnBrk="0" hangingPunct="1">
              <a:lnSpc>
                <a:spcPct val="100000"/>
              </a:lnSpc>
              <a:spcBef>
                <a:spcPts val="500"/>
              </a:spcBef>
              <a:spcAft>
                <a:spcPts val="0"/>
              </a:spcAft>
              <a:buClr>
                <a:srgbClr val="FFC000"/>
              </a:buClr>
              <a:buSzTx/>
              <a:buFont typeface="Wingdings" panose="05000000000000000000" pitchFamily="2" charset="2"/>
              <a:buChar char="§"/>
              <a:tabLst/>
              <a:defRPr/>
            </a:pPr>
            <a:r>
              <a:rPr kumimoji="0" lang="en-GB" altLang="en-US" sz="2800" b="0" i="0" u="none" strike="noStrike" kern="1200" cap="none" spc="0" normalizeH="0" baseline="0" noProof="0" dirty="0" smtClean="0">
                <a:ln>
                  <a:noFill/>
                </a:ln>
                <a:solidFill>
                  <a:srgbClr val="0070C0"/>
                </a:solidFill>
                <a:effectLst>
                  <a:outerShdw blurRad="38100" dist="38100" dir="2700000" algn="tl">
                    <a:srgbClr val="000000">
                      <a:alpha val="43137"/>
                    </a:srgbClr>
                  </a:outerShdw>
                </a:effectLst>
                <a:uLnTx/>
                <a:uFillTx/>
                <a:latin typeface="EC Square Sans Pro" panose="020B0506040000020004" pitchFamily="34" charset="0"/>
                <a:ea typeface="+mn-ea"/>
                <a:cs typeface="+mn-cs"/>
              </a:rPr>
              <a:t>Improving ways MS are integrating culture in sustainable development strategies and monitoring processes to UN</a:t>
            </a:r>
          </a:p>
          <a:p>
            <a:pPr marL="542923" marR="0" lvl="1" algn="l" defTabSz="914400" rtl="0" eaLnBrk="1" fontAlgn="auto" latinLnBrk="0" hangingPunct="1">
              <a:lnSpc>
                <a:spcPct val="100000"/>
              </a:lnSpc>
              <a:spcBef>
                <a:spcPts val="500"/>
              </a:spcBef>
              <a:spcAft>
                <a:spcPts val="0"/>
              </a:spcAft>
              <a:buClr>
                <a:srgbClr val="FFC000"/>
              </a:buClr>
              <a:buSzTx/>
              <a:tabLst/>
              <a:defRPr/>
            </a:pPr>
            <a:r>
              <a:rPr kumimoji="0" lang="en-GB" altLang="en-US" sz="1200" b="0" i="0" u="none" strike="noStrike" kern="1200" cap="none" spc="0" normalizeH="0" baseline="0" noProof="0" dirty="0" smtClean="0">
                <a:ln>
                  <a:noFill/>
                </a:ln>
                <a:solidFill>
                  <a:srgbClr val="0070C0"/>
                </a:solidFill>
                <a:effectLst>
                  <a:outerShdw blurRad="38100" dist="38100" dir="2700000" algn="tl">
                    <a:srgbClr val="000000">
                      <a:alpha val="43137"/>
                    </a:srgbClr>
                  </a:outerShdw>
                </a:effectLst>
                <a:uLnTx/>
                <a:uFillTx/>
                <a:latin typeface="EC Square Sans Pro" panose="020B0506040000020004" pitchFamily="34" charset="0"/>
                <a:ea typeface="+mn-ea"/>
                <a:cs typeface="+mn-cs"/>
              </a:rPr>
              <a:t> </a:t>
            </a:r>
          </a:p>
          <a:p>
            <a:pPr marL="885815" marR="0" lvl="1" indent="-342892" algn="l" defTabSz="914400" rtl="0" eaLnBrk="1" fontAlgn="auto" latinLnBrk="0" hangingPunct="1">
              <a:lnSpc>
                <a:spcPct val="100000"/>
              </a:lnSpc>
              <a:spcBef>
                <a:spcPts val="500"/>
              </a:spcBef>
              <a:spcAft>
                <a:spcPts val="0"/>
              </a:spcAft>
              <a:buClr>
                <a:srgbClr val="FFC000"/>
              </a:buClr>
              <a:buSzTx/>
              <a:buFont typeface="Wingdings" panose="05000000000000000000" pitchFamily="2" charset="2"/>
              <a:buChar char="§"/>
              <a:tabLst/>
              <a:defRPr/>
            </a:pPr>
            <a:r>
              <a:rPr kumimoji="0" lang="en-GB" altLang="en-US" sz="2800" b="0" i="0" u="none" strike="noStrike" kern="1200" cap="none" spc="0" normalizeH="0" baseline="0" noProof="0" dirty="0" smtClean="0">
                <a:ln>
                  <a:noFill/>
                </a:ln>
                <a:solidFill>
                  <a:srgbClr val="0070C0"/>
                </a:solidFill>
                <a:effectLst>
                  <a:outerShdw blurRad="38100" dist="38100" dir="2700000" algn="tl">
                    <a:srgbClr val="000000">
                      <a:alpha val="43137"/>
                    </a:srgbClr>
                  </a:outerShdw>
                </a:effectLst>
                <a:uLnTx/>
                <a:uFillTx/>
                <a:latin typeface="EC Square Sans Pro" panose="020B0506040000020004" pitchFamily="34" charset="0"/>
                <a:ea typeface="+mn-ea"/>
                <a:cs typeface="+mn-cs"/>
              </a:rPr>
              <a:t>Towards Agenda 2030 - EU initiatives on culture and SDGs </a:t>
            </a:r>
            <a:endParaRPr kumimoji="0" lang="en-GB" sz="24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5018297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968590" y="923635"/>
            <a:ext cx="10676038" cy="1847274"/>
          </a:xfrm>
        </p:spPr>
        <p:txBody>
          <a:bodyPr>
            <a:normAutofit fontScale="90000"/>
          </a:bodyPr>
          <a:lstStyle/>
          <a:p>
            <a:r>
              <a:rPr lang="en-GB" sz="4000" b="1" dirty="0"/>
              <a:t/>
            </a:r>
            <a:br>
              <a:rPr lang="en-GB" sz="4000" b="1" dirty="0"/>
            </a:br>
            <a:r>
              <a:rPr lang="en-US" sz="3800" b="1" dirty="0">
                <a:solidFill>
                  <a:schemeClr val="accent2">
                    <a:lumMod val="75000"/>
                  </a:schemeClr>
                </a:solidFill>
              </a:rPr>
              <a:t>Examples of actions: Culture and SDGs</a:t>
            </a:r>
            <a:r>
              <a:rPr lang="en-US" sz="1200" dirty="0"/>
              <a:t/>
            </a:r>
            <a:br>
              <a:rPr lang="en-US" sz="1200" dirty="0"/>
            </a:br>
            <a:r>
              <a:rPr lang="en-US" sz="4000" dirty="0"/>
              <a:t/>
            </a:r>
            <a:br>
              <a:rPr lang="en-US" sz="4000" dirty="0"/>
            </a:br>
            <a:endParaRPr lang="en-GB" sz="3800" b="1" dirty="0">
              <a:solidFill>
                <a:schemeClr val="accent2">
                  <a:lumMod val="75000"/>
                </a:schemeClr>
              </a:solidFill>
            </a:endParaRPr>
          </a:p>
        </p:txBody>
      </p:sp>
      <p:sp>
        <p:nvSpPr>
          <p:cNvPr id="4" name="Title 3"/>
          <p:cNvSpPr txBox="1">
            <a:spLocks/>
          </p:cNvSpPr>
          <p:nvPr/>
        </p:nvSpPr>
        <p:spPr>
          <a:xfrm>
            <a:off x="1052142" y="757382"/>
            <a:ext cx="10751931" cy="117382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dirty="0"/>
          </a:p>
        </p:txBody>
      </p:sp>
      <p:sp>
        <p:nvSpPr>
          <p:cNvPr id="5" name="Content Placeholder 1"/>
          <p:cNvSpPr txBox="1">
            <a:spLocks/>
          </p:cNvSpPr>
          <p:nvPr/>
        </p:nvSpPr>
        <p:spPr>
          <a:xfrm>
            <a:off x="809145" y="1885829"/>
            <a:ext cx="10612582" cy="401620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1800"/>
              </a:spcAft>
              <a:buClr>
                <a:srgbClr val="034EA2"/>
              </a:buClr>
              <a:buSzTx/>
              <a:buFont typeface="Arial" panose="020B0604020202020204" pitchFamily="34" charset="0"/>
              <a:buChar char="•"/>
              <a:tabLst/>
              <a:defRPr/>
            </a:pPr>
            <a:r>
              <a:rPr kumimoji="0" lang="en-GB" sz="1800" b="1" i="0" u="none" strike="noStrike" kern="1200" cap="none" spc="0" normalizeH="0" baseline="0" noProof="0" dirty="0" smtClean="0">
                <a:ln>
                  <a:noFill/>
                </a:ln>
                <a:solidFill>
                  <a:srgbClr val="4D4D4D"/>
                </a:solidFill>
                <a:effectLst/>
                <a:uLnTx/>
                <a:uFillTx/>
                <a:latin typeface="Arial"/>
                <a:ea typeface="+mn-ea"/>
                <a:cs typeface="+mn-cs"/>
              </a:rPr>
              <a:t>Culture in the New European Bauhaus </a:t>
            </a:r>
            <a:endParaRPr kumimoji="0" lang="en-GB" sz="1800" b="0" i="0" u="none" strike="noStrike" kern="1200" cap="none" spc="0" normalizeH="0" baseline="0" noProof="0" dirty="0" smtClean="0">
              <a:ln>
                <a:noFill/>
              </a:ln>
              <a:solidFill>
                <a:srgbClr val="4D4D4D"/>
              </a:solidFill>
              <a:effectLst/>
              <a:uLnTx/>
              <a:uFillTx/>
              <a:latin typeface="Arial"/>
              <a:ea typeface="+mn-ea"/>
              <a:cs typeface="+mn-cs"/>
            </a:endParaRPr>
          </a:p>
          <a:p>
            <a:pPr marL="228600" marR="0" lvl="0" indent="-228600" algn="l" defTabSz="914400" rtl="0" eaLnBrk="1" fontAlgn="auto" latinLnBrk="0" hangingPunct="1">
              <a:lnSpc>
                <a:spcPct val="100000"/>
              </a:lnSpc>
              <a:spcBef>
                <a:spcPts val="0"/>
              </a:spcBef>
              <a:spcAft>
                <a:spcPts val="1800"/>
              </a:spcAft>
              <a:buClr>
                <a:srgbClr val="034EA2"/>
              </a:buClr>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4D4D4D"/>
                </a:solidFill>
                <a:effectLst/>
                <a:uLnTx/>
                <a:uFillTx/>
                <a:latin typeface="Arial"/>
                <a:ea typeface="+mn-ea"/>
                <a:cs typeface="+mn-cs"/>
              </a:rPr>
              <a:t>Copernicus support to Cultural and Natural Heritage</a:t>
            </a:r>
            <a:r>
              <a:rPr kumimoji="0" lang="en-US" sz="1800" b="1" i="0" u="none" strike="noStrike" kern="1200" cap="none" spc="0" normalizeH="0" baseline="0" noProof="0" dirty="0" smtClean="0">
                <a:ln>
                  <a:noFill/>
                </a:ln>
                <a:solidFill>
                  <a:srgbClr val="4D4D4D"/>
                </a:solidFill>
                <a:effectLst/>
                <a:uLnTx/>
                <a:uFillTx/>
                <a:latin typeface="Arial"/>
                <a:ea typeface="+mn-ea"/>
                <a:cs typeface="+mn-cs"/>
              </a:rPr>
              <a:t>/Copernicus Cultural Heritage Task Force </a:t>
            </a:r>
            <a:r>
              <a:rPr kumimoji="0" lang="en-US" sz="1800" b="0" i="0" u="none" strike="noStrike" kern="1200" cap="none" spc="0" normalizeH="0" baseline="0" noProof="0" dirty="0" smtClean="0">
                <a:ln>
                  <a:noFill/>
                </a:ln>
                <a:solidFill>
                  <a:srgbClr val="4D4D4D"/>
                </a:solidFill>
                <a:effectLst/>
                <a:uLnTx/>
                <a:uFillTx/>
                <a:latin typeface="Arial"/>
                <a:ea typeface="+mn-ea"/>
                <a:cs typeface="+mn-cs"/>
              </a:rPr>
              <a:t>and the </a:t>
            </a:r>
            <a:r>
              <a:rPr kumimoji="0" lang="en-US" sz="1800" b="1" i="0" u="none" strike="noStrike" kern="1200" cap="none" spc="0" normalizeH="0" baseline="0" noProof="0" dirty="0" smtClean="0">
                <a:ln>
                  <a:noFill/>
                </a:ln>
                <a:solidFill>
                  <a:srgbClr val="4D4D4D"/>
                </a:solidFill>
                <a:effectLst/>
                <a:uLnTx/>
                <a:uFillTx/>
                <a:latin typeface="Arial"/>
                <a:ea typeface="+mn-ea"/>
                <a:cs typeface="+mn-cs"/>
              </a:rPr>
              <a:t>Urban Heritage Climate Observatory</a:t>
            </a:r>
            <a:r>
              <a:rPr kumimoji="0" lang="en-US" sz="1800" b="0" i="0" u="none" strike="noStrike" kern="1200" cap="none" spc="0" normalizeH="0" baseline="0" noProof="0" dirty="0" smtClean="0">
                <a:ln>
                  <a:noFill/>
                </a:ln>
                <a:solidFill>
                  <a:srgbClr val="4D4D4D"/>
                </a:solidFill>
                <a:effectLst/>
                <a:uLnTx/>
                <a:uFillTx/>
                <a:latin typeface="Arial"/>
                <a:ea typeface="+mn-ea"/>
                <a:cs typeface="+mn-cs"/>
              </a:rPr>
              <a:t> community to facilitate mapping, monitoring and management of cultural heritage </a:t>
            </a:r>
          </a:p>
          <a:p>
            <a:pPr marL="228600" marR="0" lvl="0" indent="-228600" algn="l" defTabSz="914400" rtl="0" eaLnBrk="1" fontAlgn="auto" latinLnBrk="0" hangingPunct="1">
              <a:lnSpc>
                <a:spcPct val="100000"/>
              </a:lnSpc>
              <a:spcBef>
                <a:spcPts val="0"/>
              </a:spcBef>
              <a:spcAft>
                <a:spcPts val="1800"/>
              </a:spcAft>
              <a:buClr>
                <a:srgbClr val="034EA2"/>
              </a:buClr>
              <a:buSzTx/>
              <a:buFont typeface="Arial" panose="020B0604020202020204" pitchFamily="34" charset="0"/>
              <a:buChar char="•"/>
              <a:tabLst/>
              <a:defRPr/>
            </a:pPr>
            <a:r>
              <a:rPr kumimoji="0" lang="en-US" sz="1800" b="1" i="0" u="none" strike="noStrike" kern="1200" cap="none" spc="0" normalizeH="0" baseline="0" noProof="0" dirty="0" smtClean="0">
                <a:ln>
                  <a:noFill/>
                </a:ln>
                <a:solidFill>
                  <a:srgbClr val="4D4D4D"/>
                </a:solidFill>
                <a:effectLst/>
                <a:uLnTx/>
                <a:uFillTx/>
                <a:latin typeface="Arial"/>
                <a:ea typeface="+mn-ea"/>
                <a:cs typeface="+mn-cs"/>
              </a:rPr>
              <a:t>Cooperation with third countries where cultural goods are looted </a:t>
            </a:r>
            <a:r>
              <a:rPr kumimoji="0" lang="en-US" sz="1800" b="0" i="0" u="none" strike="noStrike" kern="1200" cap="none" spc="0" normalizeH="0" baseline="0" noProof="0" dirty="0" smtClean="0">
                <a:ln>
                  <a:noFill/>
                </a:ln>
                <a:solidFill>
                  <a:srgbClr val="4D4D4D"/>
                </a:solidFill>
                <a:effectLst/>
                <a:uLnTx/>
                <a:uFillTx/>
                <a:latin typeface="Arial"/>
                <a:ea typeface="+mn-ea"/>
                <a:cs typeface="+mn-cs"/>
              </a:rPr>
              <a:t>and Commission’s Action Plan on tackling the illicit trade in cultural goods in 2022</a:t>
            </a:r>
            <a:endParaRPr kumimoji="0" lang="en-GB" sz="1800" b="0" i="0" u="none" strike="noStrike" kern="1200" cap="none" spc="0" normalizeH="0" baseline="0" noProof="0" dirty="0" smtClean="0">
              <a:ln>
                <a:noFill/>
              </a:ln>
              <a:solidFill>
                <a:srgbClr val="4D4D4D"/>
              </a:solidFill>
              <a:effectLst/>
              <a:uLnTx/>
              <a:uFillTx/>
              <a:latin typeface="Arial"/>
              <a:ea typeface="+mn-ea"/>
              <a:cs typeface="+mn-cs"/>
            </a:endParaRPr>
          </a:p>
          <a:p>
            <a:pPr marL="228600" marR="0" lvl="0" indent="-228600" algn="l" defTabSz="914400" rtl="0" eaLnBrk="1" fontAlgn="auto" latinLnBrk="0" hangingPunct="1">
              <a:lnSpc>
                <a:spcPct val="100000"/>
              </a:lnSpc>
              <a:spcBef>
                <a:spcPts val="0"/>
              </a:spcBef>
              <a:spcAft>
                <a:spcPts val="1800"/>
              </a:spcAft>
              <a:buClr>
                <a:srgbClr val="034EA2"/>
              </a:buClr>
              <a:buSzTx/>
              <a:buFont typeface="Arial" panose="020B0604020202020204" pitchFamily="34" charset="0"/>
              <a:buChar char="•"/>
              <a:tabLst/>
              <a:defRPr/>
            </a:pPr>
            <a:r>
              <a:rPr kumimoji="0" lang="fr-BE" sz="1800" b="1" i="0" u="none" strike="noStrike" kern="1200" cap="none" spc="0" normalizeH="0" baseline="0" noProof="0" dirty="0" smtClean="0">
                <a:ln>
                  <a:noFill/>
                </a:ln>
                <a:solidFill>
                  <a:srgbClr val="4D4D4D"/>
                </a:solidFill>
                <a:effectLst/>
                <a:uLnTx/>
                <a:uFillTx/>
                <a:latin typeface="Arial"/>
                <a:ea typeface="+mn-ea"/>
                <a:cs typeface="+mn-cs"/>
              </a:rPr>
              <a:t>Horizon Europe-Cluster 2 -</a:t>
            </a:r>
            <a:r>
              <a:rPr kumimoji="0" lang="fr-BE" sz="1800" b="1" i="0" u="none" strike="noStrike" kern="1200" cap="none" spc="0" normalizeH="0" noProof="0" dirty="0" smtClean="0">
                <a:ln>
                  <a:noFill/>
                </a:ln>
                <a:solidFill>
                  <a:srgbClr val="4D4D4D"/>
                </a:solidFill>
                <a:effectLst/>
                <a:uLnTx/>
                <a:uFillTx/>
                <a:latin typeface="Arial"/>
                <a:ea typeface="+mn-ea"/>
                <a:cs typeface="+mn-cs"/>
              </a:rPr>
              <a:t> </a:t>
            </a:r>
            <a:r>
              <a:rPr kumimoji="0" lang="fr-BE" sz="1800" b="0" i="0" u="none" strike="noStrike" kern="1200" cap="none" spc="0" normalizeH="0" baseline="0" noProof="0" dirty="0" err="1" smtClean="0">
                <a:ln>
                  <a:noFill/>
                </a:ln>
                <a:solidFill>
                  <a:srgbClr val="4D4D4D"/>
                </a:solidFill>
                <a:effectLst/>
                <a:uLnTx/>
                <a:uFillTx/>
                <a:latin typeface="Arial"/>
                <a:ea typeface="+mn-ea"/>
                <a:cs typeface="+mn-cs"/>
              </a:rPr>
              <a:t>research</a:t>
            </a:r>
            <a:r>
              <a:rPr kumimoji="0" lang="fr-BE" sz="1800" b="0" i="0" u="none" strike="noStrike" kern="1200" cap="none" spc="0" normalizeH="0" baseline="0" noProof="0" dirty="0" smtClean="0">
                <a:ln>
                  <a:noFill/>
                </a:ln>
                <a:solidFill>
                  <a:srgbClr val="4D4D4D"/>
                </a:solidFill>
                <a:effectLst/>
                <a:uLnTx/>
                <a:uFillTx/>
                <a:latin typeface="Arial"/>
                <a:ea typeface="+mn-ea"/>
                <a:cs typeface="+mn-cs"/>
              </a:rPr>
              <a:t> topics </a:t>
            </a:r>
            <a:r>
              <a:rPr kumimoji="0" lang="en-GB" sz="1800" b="0" i="0" u="none" strike="noStrike" kern="1200" cap="none" spc="0" normalizeH="0" baseline="0" noProof="0" dirty="0" smtClean="0">
                <a:ln>
                  <a:noFill/>
                </a:ln>
                <a:solidFill>
                  <a:srgbClr val="4D4D4D"/>
                </a:solidFill>
                <a:effectLst/>
                <a:uLnTx/>
                <a:uFillTx/>
                <a:latin typeface="Arial"/>
                <a:ea typeface="+mn-ea"/>
                <a:cs typeface="+mn-cs"/>
              </a:rPr>
              <a:t>on </a:t>
            </a:r>
            <a:r>
              <a:rPr kumimoji="0" lang="en-US" sz="1800" b="1" i="0" u="none" strike="noStrike" kern="1200" cap="none" spc="0" normalizeH="0" baseline="0" noProof="0" dirty="0" smtClean="0">
                <a:ln>
                  <a:noFill/>
                </a:ln>
                <a:solidFill>
                  <a:srgbClr val="4D4D4D"/>
                </a:solidFill>
                <a:effectLst/>
                <a:uLnTx/>
                <a:uFillTx/>
                <a:latin typeface="Arial"/>
                <a:ea typeface="+mn-ea"/>
                <a:cs typeface="+mn-cs"/>
              </a:rPr>
              <a:t>safeguarding endangered languages </a:t>
            </a:r>
            <a:r>
              <a:rPr kumimoji="0" lang="en-US" sz="1800" b="0" i="0" u="none" strike="noStrike" kern="1200" cap="none" spc="0" normalizeH="0" baseline="0" noProof="0" dirty="0" smtClean="0">
                <a:ln>
                  <a:noFill/>
                </a:ln>
                <a:solidFill>
                  <a:srgbClr val="4D4D4D"/>
                </a:solidFill>
                <a:effectLst/>
                <a:uLnTx/>
                <a:uFillTx/>
                <a:latin typeface="Arial"/>
                <a:ea typeface="+mn-ea"/>
                <a:cs typeface="+mn-cs"/>
              </a:rPr>
              <a:t>in Europe; international competitiveness of the </a:t>
            </a:r>
            <a:r>
              <a:rPr kumimoji="0" lang="en-US" sz="1800" b="1" i="0" u="none" strike="noStrike" kern="1200" cap="none" spc="0" normalizeH="0" baseline="0" noProof="0" dirty="0" smtClean="0">
                <a:ln>
                  <a:noFill/>
                </a:ln>
                <a:solidFill>
                  <a:srgbClr val="4D4D4D"/>
                </a:solidFill>
                <a:effectLst/>
                <a:uLnTx/>
                <a:uFillTx/>
                <a:latin typeface="Arial"/>
                <a:ea typeface="+mn-ea"/>
                <a:cs typeface="+mn-cs"/>
              </a:rPr>
              <a:t>European filmmaking industry</a:t>
            </a:r>
            <a:r>
              <a:rPr kumimoji="0" lang="en-US" sz="1800" b="0" i="0" u="none" strike="noStrike" kern="1200" cap="none" spc="0" normalizeH="0" baseline="0" noProof="0" dirty="0" smtClean="0">
                <a:ln>
                  <a:noFill/>
                </a:ln>
                <a:solidFill>
                  <a:srgbClr val="4D4D4D"/>
                </a:solidFill>
                <a:effectLst/>
                <a:uLnTx/>
                <a:uFillTx/>
                <a:latin typeface="Arial"/>
                <a:ea typeface="+mn-ea"/>
                <a:cs typeface="+mn-cs"/>
              </a:rPr>
              <a:t>; a competitive; fair and </a:t>
            </a:r>
            <a:r>
              <a:rPr kumimoji="0" lang="en-US" sz="1800" b="1" i="0" u="none" strike="noStrike" kern="1200" cap="none" spc="0" normalizeH="0" baseline="0" noProof="0" dirty="0" smtClean="0">
                <a:ln>
                  <a:noFill/>
                </a:ln>
                <a:solidFill>
                  <a:srgbClr val="4D4D4D"/>
                </a:solidFill>
                <a:effectLst/>
                <a:uLnTx/>
                <a:uFillTx/>
                <a:latin typeface="Arial"/>
                <a:ea typeface="+mn-ea"/>
                <a:cs typeface="+mn-cs"/>
              </a:rPr>
              <a:t>sustainable European music ecosystem</a:t>
            </a:r>
            <a:r>
              <a:rPr kumimoji="0" lang="en-US" sz="1800" b="0" i="0" u="none" strike="noStrike" kern="1200" cap="none" spc="0" normalizeH="0" baseline="0" noProof="0" dirty="0" smtClean="0">
                <a:ln>
                  <a:noFill/>
                </a:ln>
                <a:solidFill>
                  <a:srgbClr val="4D4D4D"/>
                </a:solidFill>
                <a:effectLst/>
                <a:uLnTx/>
                <a:uFillTx/>
                <a:latin typeface="Arial"/>
                <a:ea typeface="+mn-ea"/>
                <a:cs typeface="+mn-cs"/>
              </a:rPr>
              <a:t>; traditional </a:t>
            </a:r>
            <a:r>
              <a:rPr kumimoji="0" lang="en-US" sz="1800" b="1" i="0" u="none" strike="noStrike" kern="1200" cap="none" spc="0" normalizeH="0" baseline="0" noProof="0" dirty="0" smtClean="0">
                <a:ln>
                  <a:noFill/>
                </a:ln>
                <a:solidFill>
                  <a:srgbClr val="4D4D4D"/>
                </a:solidFill>
                <a:effectLst/>
                <a:uLnTx/>
                <a:uFillTx/>
                <a:latin typeface="Arial"/>
                <a:ea typeface="+mn-ea"/>
                <a:cs typeface="+mn-cs"/>
              </a:rPr>
              <a:t>crafts for the future</a:t>
            </a:r>
            <a:r>
              <a:rPr kumimoji="0" lang="en-US" sz="1800" b="0" i="0" u="none" strike="noStrike" kern="1200" cap="none" spc="0" normalizeH="0" baseline="0" noProof="0" dirty="0" smtClean="0">
                <a:ln>
                  <a:noFill/>
                </a:ln>
                <a:solidFill>
                  <a:srgbClr val="4D4D4D"/>
                </a:solidFill>
                <a:effectLst/>
                <a:uLnTx/>
                <a:uFillTx/>
                <a:latin typeface="Arial"/>
                <a:ea typeface="+mn-ea"/>
                <a:cs typeface="+mn-cs"/>
              </a:rPr>
              <a:t>; green technologies for CH and the effects of climate change on heritage and remediation (RTD)</a:t>
            </a:r>
          </a:p>
          <a:p>
            <a:pPr marL="228600" marR="0" lvl="0" indent="-228600" algn="l" defTabSz="914400" rtl="0" eaLnBrk="1" fontAlgn="auto" latinLnBrk="0" hangingPunct="1">
              <a:lnSpc>
                <a:spcPct val="100000"/>
              </a:lnSpc>
              <a:spcBef>
                <a:spcPts val="0"/>
              </a:spcBef>
              <a:spcAft>
                <a:spcPts val="1800"/>
              </a:spcAft>
              <a:buClr>
                <a:srgbClr val="034EA2"/>
              </a:buClr>
              <a:buSzTx/>
              <a:buFont typeface="Arial" panose="020B0604020202020204" pitchFamily="34" charset="0"/>
              <a:buChar char="•"/>
              <a:tabLst/>
              <a:defRPr/>
            </a:pPr>
            <a:r>
              <a:rPr kumimoji="0" lang="en-GB" sz="1800" b="1" i="0" u="none" strike="noStrike" kern="1200" cap="none" spc="0" normalizeH="0" baseline="0" noProof="0" dirty="0" smtClean="0">
                <a:ln>
                  <a:noFill/>
                </a:ln>
                <a:solidFill>
                  <a:srgbClr val="4D4D4D"/>
                </a:solidFill>
                <a:effectLst/>
                <a:uLnTx/>
                <a:uFillTx/>
                <a:latin typeface="Arial"/>
                <a:ea typeface="+mn-ea"/>
                <a:cs typeface="+mn-cs"/>
              </a:rPr>
              <a:t>Future cohesion policy</a:t>
            </a:r>
            <a:r>
              <a:rPr kumimoji="0" lang="en-GB" sz="1800" b="0" i="0" u="none" strike="noStrike" kern="1200" cap="none" spc="0" normalizeH="0" baseline="0" noProof="0" dirty="0" smtClean="0">
                <a:ln>
                  <a:noFill/>
                </a:ln>
                <a:solidFill>
                  <a:srgbClr val="4D4D4D"/>
                </a:solidFill>
                <a:effectLst/>
                <a:uLnTx/>
                <a:uFillTx/>
                <a:latin typeface="Arial"/>
                <a:ea typeface="+mn-ea"/>
                <a:cs typeface="+mn-cs"/>
              </a:rPr>
              <a:t>: Ob. 4 and 5 and interregional cooperation incl. urban regeneration</a:t>
            </a:r>
            <a:endParaRPr kumimoji="0" lang="fr-BE" sz="1800" b="0" i="0" u="none" strike="noStrike" kern="1200" cap="none" spc="0" normalizeH="0" baseline="0" noProof="0" dirty="0" smtClean="0">
              <a:ln>
                <a:noFill/>
              </a:ln>
              <a:solidFill>
                <a:srgbClr val="4D4D4D"/>
              </a:solidFill>
              <a:effectLst/>
              <a:uLnTx/>
              <a:uFillTx/>
              <a:latin typeface="Arial"/>
              <a:ea typeface="+mn-ea"/>
              <a:cs typeface="+mn-cs"/>
            </a:endParaRPr>
          </a:p>
          <a:p>
            <a:pPr marL="228600" marR="0" lvl="0" indent="-228600" algn="l" defTabSz="914400" rtl="0" eaLnBrk="1" fontAlgn="auto" latinLnBrk="0" hangingPunct="1">
              <a:lnSpc>
                <a:spcPct val="100000"/>
              </a:lnSpc>
              <a:spcBef>
                <a:spcPts val="0"/>
              </a:spcBef>
              <a:spcAft>
                <a:spcPts val="1800"/>
              </a:spcAft>
              <a:buClr>
                <a:srgbClr val="034EA2"/>
              </a:buClr>
              <a:buSzTx/>
              <a:buFont typeface="Arial" panose="020B0604020202020204" pitchFamily="34" charset="0"/>
              <a:buChar char="•"/>
              <a:tabLst/>
              <a:defRPr/>
            </a:pPr>
            <a:endParaRPr kumimoji="0" lang="fr-BE" sz="1800" b="0" i="0" u="none" strike="noStrike" kern="1200" cap="none" spc="0" normalizeH="0" baseline="0" noProof="0" dirty="0" smtClean="0">
              <a:ln>
                <a:noFill/>
              </a:ln>
              <a:solidFill>
                <a:srgbClr val="4D4D4D"/>
              </a:solidFill>
              <a:effectLst/>
              <a:uLnTx/>
              <a:uFillTx/>
              <a:latin typeface="Arial"/>
              <a:ea typeface="+mn-ea"/>
              <a:cs typeface="+mn-cs"/>
            </a:endParaRPr>
          </a:p>
          <a:p>
            <a:pPr marL="228600" marR="0" lvl="0" indent="-228600" algn="l" defTabSz="914400" rtl="0" eaLnBrk="1" fontAlgn="auto" latinLnBrk="0" hangingPunct="1">
              <a:lnSpc>
                <a:spcPct val="100000"/>
              </a:lnSpc>
              <a:spcBef>
                <a:spcPts val="0"/>
              </a:spcBef>
              <a:spcAft>
                <a:spcPts val="1800"/>
              </a:spcAft>
              <a:buClr>
                <a:srgbClr val="034EA2"/>
              </a:buClr>
              <a:buSzTx/>
              <a:buFont typeface="Arial" panose="020B0604020202020204" pitchFamily="34" charset="0"/>
              <a:buChar char="•"/>
              <a:tabLst/>
              <a:defRPr/>
            </a:pPr>
            <a:endParaRPr kumimoji="0" lang="fr-BE" sz="1800" b="0" i="0" u="none" strike="noStrike" kern="1200" cap="none" spc="0" normalizeH="0" baseline="0" noProof="0" dirty="0" smtClean="0">
              <a:ln>
                <a:noFill/>
              </a:ln>
              <a:solidFill>
                <a:srgbClr val="4D4D4D"/>
              </a:solidFill>
              <a:effectLst/>
              <a:uLnTx/>
              <a:uFillTx/>
              <a:latin typeface="Arial"/>
              <a:ea typeface="+mn-ea"/>
              <a:cs typeface="+mn-cs"/>
            </a:endParaRPr>
          </a:p>
          <a:p>
            <a:pPr marL="228600" marR="0" lvl="0" indent="-228600" algn="l" defTabSz="914400" rtl="0" eaLnBrk="1" fontAlgn="auto" latinLnBrk="0" hangingPunct="1">
              <a:lnSpc>
                <a:spcPct val="100000"/>
              </a:lnSpc>
              <a:spcBef>
                <a:spcPts val="0"/>
              </a:spcBef>
              <a:spcAft>
                <a:spcPts val="1800"/>
              </a:spcAft>
              <a:buClr>
                <a:srgbClr val="034EA2"/>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4D4D4D"/>
              </a:solidFill>
              <a:effectLst/>
              <a:uLnTx/>
              <a:uFillTx/>
              <a:latin typeface="Arial"/>
              <a:ea typeface="+mn-ea"/>
              <a:cs typeface="+mn-cs"/>
              <a:hlinkClick r:id="rId3"/>
            </a:endParaRPr>
          </a:p>
        </p:txBody>
      </p:sp>
    </p:spTree>
    <p:extLst>
      <p:ext uri="{BB962C8B-B14F-4D97-AF65-F5344CB8AC3E}">
        <p14:creationId xmlns:p14="http://schemas.microsoft.com/office/powerpoint/2010/main" val="20515071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465078" y="1046019"/>
            <a:ext cx="8713395" cy="4901285"/>
          </a:xfrm>
          <a:prstGeom prst="rect">
            <a:avLst/>
          </a:prstGeom>
        </p:spPr>
      </p:pic>
    </p:spTree>
    <p:extLst>
      <p:ext uri="{BB962C8B-B14F-4D97-AF65-F5344CB8AC3E}">
        <p14:creationId xmlns:p14="http://schemas.microsoft.com/office/powerpoint/2010/main" val="5139015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a:t>Thank you</a:t>
            </a:r>
            <a:endParaRPr lang="en-GB" dirty="0"/>
          </a:p>
        </p:txBody>
      </p:sp>
      <p:sp>
        <p:nvSpPr>
          <p:cNvPr id="3" name="Subtitle 2"/>
          <p:cNvSpPr>
            <a:spLocks noGrp="1"/>
          </p:cNvSpPr>
          <p:nvPr>
            <p:ph type="subTitle" idx="1"/>
          </p:nvPr>
        </p:nvSpPr>
        <p:spPr>
          <a:xfrm>
            <a:off x="759575" y="4646435"/>
            <a:ext cx="8941016" cy="1853519"/>
          </a:xfrm>
        </p:spPr>
        <p:txBody>
          <a:bodyPr wrap="square" anchor="b" anchorCtr="0"/>
          <a:lstStyle/>
          <a:p>
            <a:r>
              <a:rPr lang="en-US" sz="1050" b="1" dirty="0"/>
              <a:t>© European Union </a:t>
            </a:r>
            <a:r>
              <a:rPr lang="en-US" sz="1050" b="1" dirty="0" smtClean="0"/>
              <a:t>2020</a:t>
            </a:r>
            <a:endParaRPr lang="en-US" sz="1050" b="1" dirty="0"/>
          </a:p>
        </p:txBody>
      </p:sp>
    </p:spTree>
    <p:extLst>
      <p:ext uri="{BB962C8B-B14F-4D97-AF65-F5344CB8AC3E}">
        <p14:creationId xmlns:p14="http://schemas.microsoft.com/office/powerpoint/2010/main" val="21635657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3"/>
          <p:cNvSpPr txBox="1">
            <a:spLocks/>
          </p:cNvSpPr>
          <p:nvPr/>
        </p:nvSpPr>
        <p:spPr>
          <a:xfrm>
            <a:off x="3483013" y="1071418"/>
            <a:ext cx="6178224" cy="1043709"/>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034EA2"/>
                </a:solidFill>
                <a:effectLst/>
                <a:uLnTx/>
                <a:uFillTx/>
                <a:latin typeface="Arial"/>
                <a:ea typeface="+mj-ea"/>
                <a:cs typeface="+mj-cs"/>
              </a:rPr>
              <a:t>Work Plan for Culture 2019-2022</a:t>
            </a:r>
            <a:br>
              <a:rPr kumimoji="0" lang="en-US" sz="3200" b="0" i="0" u="none" strike="noStrike" kern="1200" cap="none" spc="0" normalizeH="0" baseline="0" noProof="0" dirty="0" smtClean="0">
                <a:ln>
                  <a:noFill/>
                </a:ln>
                <a:solidFill>
                  <a:srgbClr val="034EA2"/>
                </a:solidFill>
                <a:effectLst/>
                <a:uLnTx/>
                <a:uFillTx/>
                <a:latin typeface="Arial"/>
                <a:ea typeface="+mj-ea"/>
                <a:cs typeface="+mj-cs"/>
              </a:rPr>
            </a:br>
            <a:endParaRPr kumimoji="0" lang="en-GB" sz="3200" b="0" i="0" u="none" strike="noStrike" kern="1200" cap="none" spc="0" normalizeH="0" baseline="0" noProof="0" dirty="0">
              <a:ln>
                <a:noFill/>
              </a:ln>
              <a:solidFill>
                <a:srgbClr val="034EA2"/>
              </a:solidFill>
              <a:effectLst/>
              <a:uLnTx/>
              <a:uFillTx/>
              <a:latin typeface="Arial"/>
              <a:ea typeface="+mj-ea"/>
              <a:cs typeface="+mj-cs"/>
            </a:endParaRPr>
          </a:p>
        </p:txBody>
      </p:sp>
      <p:sp>
        <p:nvSpPr>
          <p:cNvPr id="7" name="Content Placeholder 1"/>
          <p:cNvSpPr txBox="1">
            <a:spLocks/>
          </p:cNvSpPr>
          <p:nvPr/>
        </p:nvSpPr>
        <p:spPr>
          <a:xfrm>
            <a:off x="1251627" y="1874982"/>
            <a:ext cx="10400849" cy="4137891"/>
          </a:xfrm>
          <a:prstGeom prst="rect">
            <a:avLst/>
          </a:prstGeom>
          <a:solidFill>
            <a:srgbClr val="0356B1"/>
          </a:solidFill>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400"/>
              </a:spcAft>
              <a:buClr>
                <a:schemeClr val="bg1"/>
              </a:buClr>
            </a:pPr>
            <a:r>
              <a:rPr lang="en-GB" dirty="0" smtClean="0">
                <a:solidFill>
                  <a:schemeClr val="bg1"/>
                </a:solidFill>
              </a:rPr>
              <a:t>Policy cooperation with EU Member States - 6 priorities:</a:t>
            </a:r>
          </a:p>
          <a:p>
            <a:pPr marL="885815" lvl="1" indent="-342892" algn="l">
              <a:buClr>
                <a:srgbClr val="FFC000"/>
              </a:buClr>
              <a:buFont typeface="Wingdings" panose="05000000000000000000" pitchFamily="2" charset="2"/>
              <a:buChar char="§"/>
              <a:defRPr/>
            </a:pPr>
            <a:r>
              <a:rPr lang="en-GB" altLang="en-US" dirty="0" smtClean="0">
                <a:solidFill>
                  <a:schemeClr val="bg1"/>
                </a:solidFill>
                <a:effectLst>
                  <a:outerShdw blurRad="38100" dist="38100" dir="2700000" algn="tl">
                    <a:srgbClr val="000000">
                      <a:alpha val="43137"/>
                    </a:srgbClr>
                  </a:outerShdw>
                </a:effectLst>
                <a:latin typeface="EC Square Sans Pro" panose="020B0506040000020004" pitchFamily="34" charset="0"/>
              </a:rPr>
              <a:t>Sustainability in cultural heritage</a:t>
            </a:r>
          </a:p>
          <a:p>
            <a:pPr marL="885815" lvl="1" indent="-342892" algn="l">
              <a:buClr>
                <a:srgbClr val="FFC000"/>
              </a:buClr>
              <a:buFont typeface="Wingdings" panose="05000000000000000000" pitchFamily="2" charset="2"/>
              <a:buChar char="§"/>
              <a:defRPr/>
            </a:pPr>
            <a:r>
              <a:rPr lang="en-GB" altLang="en-US" dirty="0" smtClean="0">
                <a:solidFill>
                  <a:schemeClr val="bg1"/>
                </a:solidFill>
                <a:effectLst>
                  <a:outerShdw blurRad="38100" dist="38100" dir="2700000" algn="tl">
                    <a:srgbClr val="000000">
                      <a:alpha val="43137"/>
                    </a:srgbClr>
                  </a:outerShdw>
                </a:effectLst>
                <a:latin typeface="EC Square Sans Pro" panose="020B0506040000020004" pitchFamily="34" charset="0"/>
              </a:rPr>
              <a:t>Cohesion and well-being</a:t>
            </a:r>
          </a:p>
          <a:p>
            <a:pPr marL="885815" lvl="1" indent="-342892" algn="l">
              <a:buClr>
                <a:srgbClr val="FFC000"/>
              </a:buClr>
              <a:buFont typeface="Wingdings" panose="05000000000000000000" pitchFamily="2" charset="2"/>
              <a:buChar char="§"/>
              <a:defRPr/>
            </a:pPr>
            <a:r>
              <a:rPr lang="en-GB" altLang="en-US" dirty="0" smtClean="0">
                <a:solidFill>
                  <a:schemeClr val="bg1"/>
                </a:solidFill>
                <a:effectLst>
                  <a:outerShdw blurRad="38100" dist="38100" dir="2700000" algn="tl">
                    <a:srgbClr val="000000">
                      <a:alpha val="43137"/>
                    </a:srgbClr>
                  </a:outerShdw>
                </a:effectLst>
                <a:latin typeface="EC Square Sans Pro" panose="020B0506040000020004" pitchFamily="34" charset="0"/>
              </a:rPr>
              <a:t>An ecosystem supporting artists, cultural and creative professionals and European content</a:t>
            </a:r>
          </a:p>
          <a:p>
            <a:pPr marL="885815" lvl="1" indent="-342892" algn="l">
              <a:buClr>
                <a:srgbClr val="FFC000"/>
              </a:buClr>
              <a:buFont typeface="Wingdings" panose="05000000000000000000" pitchFamily="2" charset="2"/>
              <a:buChar char="§"/>
              <a:defRPr/>
            </a:pPr>
            <a:r>
              <a:rPr lang="en-GB" altLang="en-US" dirty="0" smtClean="0">
                <a:solidFill>
                  <a:schemeClr val="bg1"/>
                </a:solidFill>
                <a:effectLst>
                  <a:outerShdw blurRad="38100" dist="38100" dir="2700000" algn="tl">
                    <a:srgbClr val="000000">
                      <a:alpha val="43137"/>
                    </a:srgbClr>
                  </a:outerShdw>
                </a:effectLst>
                <a:latin typeface="EC Square Sans Pro" panose="020B0506040000020004" pitchFamily="34" charset="0"/>
              </a:rPr>
              <a:t>Gender equality</a:t>
            </a:r>
          </a:p>
          <a:p>
            <a:pPr marL="885815" lvl="1" indent="-342892" algn="l">
              <a:buClr>
                <a:srgbClr val="FFC000"/>
              </a:buClr>
              <a:buFont typeface="Wingdings" panose="05000000000000000000" pitchFamily="2" charset="2"/>
              <a:buChar char="§"/>
              <a:defRPr/>
            </a:pPr>
            <a:r>
              <a:rPr lang="en-GB" altLang="en-US" dirty="0" smtClean="0">
                <a:solidFill>
                  <a:schemeClr val="bg1"/>
                </a:solidFill>
                <a:effectLst>
                  <a:outerShdw blurRad="38100" dist="38100" dir="2700000" algn="tl">
                    <a:srgbClr val="000000">
                      <a:alpha val="43137"/>
                    </a:srgbClr>
                  </a:outerShdw>
                </a:effectLst>
                <a:latin typeface="EC Square Sans Pro" panose="020B0506040000020004" pitchFamily="34" charset="0"/>
              </a:rPr>
              <a:t>International cultural relations</a:t>
            </a:r>
          </a:p>
          <a:p>
            <a:pPr marL="885815" lvl="1" indent="-342892" algn="l">
              <a:spcAft>
                <a:spcPts val="900"/>
              </a:spcAft>
              <a:buClr>
                <a:srgbClr val="FFC000"/>
              </a:buClr>
              <a:buFont typeface="Wingdings" panose="05000000000000000000" pitchFamily="2" charset="2"/>
              <a:buChar char="§"/>
              <a:defRPr/>
            </a:pPr>
            <a:r>
              <a:rPr lang="en-GB" altLang="en-US" b="1" dirty="0" smtClean="0">
                <a:solidFill>
                  <a:schemeClr val="bg1"/>
                </a:solidFill>
                <a:effectLst>
                  <a:outerShdw blurRad="38100" dist="38100" dir="2700000" algn="tl">
                    <a:srgbClr val="000000">
                      <a:alpha val="43137"/>
                    </a:srgbClr>
                  </a:outerShdw>
                </a:effectLst>
                <a:latin typeface="EC Square Sans Pro" panose="020B0506040000020004" pitchFamily="34" charset="0"/>
              </a:rPr>
              <a:t>Culture as a driver for sustainable development</a:t>
            </a:r>
          </a:p>
          <a:p>
            <a:pPr marL="0" lvl="1" algn="l">
              <a:spcBef>
                <a:spcPts val="0"/>
              </a:spcBef>
              <a:spcAft>
                <a:spcPts val="600"/>
              </a:spcAft>
              <a:buClr>
                <a:schemeClr val="bg1"/>
              </a:buClr>
              <a:defRPr/>
            </a:pPr>
            <a:r>
              <a:rPr lang="en-GB" altLang="en-US" sz="2400" dirty="0" smtClean="0">
                <a:solidFill>
                  <a:schemeClr val="bg1"/>
                </a:solidFill>
              </a:rPr>
              <a:t>18 topics, initiatives + actions including:</a:t>
            </a:r>
          </a:p>
          <a:p>
            <a:pPr marL="885815" lvl="1" indent="-342892" algn="l">
              <a:buClr>
                <a:srgbClr val="FFC000"/>
              </a:buClr>
              <a:buFont typeface="Wingdings" panose="05000000000000000000" pitchFamily="2" charset="2"/>
              <a:buChar char="§"/>
              <a:defRPr/>
            </a:pPr>
            <a:r>
              <a:rPr lang="en-GB" altLang="en-US" dirty="0" smtClean="0">
                <a:solidFill>
                  <a:schemeClr val="bg1"/>
                </a:solidFill>
                <a:effectLst>
                  <a:outerShdw blurRad="38100" dist="38100" dir="2700000" algn="tl">
                    <a:srgbClr val="000000">
                      <a:alpha val="43137"/>
                    </a:srgbClr>
                  </a:outerShdw>
                </a:effectLst>
                <a:latin typeface="EC Square Sans Pro" panose="020B0506040000020004" pitchFamily="34" charset="0"/>
              </a:rPr>
              <a:t>7 OMC groups* composed of MS experts, PRES conferences, peer-learning projects, etc.</a:t>
            </a:r>
            <a:br>
              <a:rPr lang="en-GB" altLang="en-US" dirty="0" smtClean="0">
                <a:solidFill>
                  <a:schemeClr val="bg1"/>
                </a:solidFill>
                <a:effectLst>
                  <a:outerShdw blurRad="38100" dist="38100" dir="2700000" algn="tl">
                    <a:srgbClr val="000000">
                      <a:alpha val="43137"/>
                    </a:srgbClr>
                  </a:outerShdw>
                </a:effectLst>
                <a:latin typeface="EC Square Sans Pro" panose="020B0506040000020004" pitchFamily="34" charset="0"/>
              </a:rPr>
            </a:br>
            <a:r>
              <a:rPr lang="en-GB" altLang="en-US" sz="1100" dirty="0" smtClean="0">
                <a:solidFill>
                  <a:srgbClr val="FFC000"/>
                </a:solidFill>
              </a:rPr>
              <a:t/>
            </a:r>
            <a:br>
              <a:rPr lang="en-GB" altLang="en-US" sz="1100" dirty="0" smtClean="0">
                <a:solidFill>
                  <a:srgbClr val="FFC000"/>
                </a:solidFill>
              </a:rPr>
            </a:br>
            <a:r>
              <a:rPr lang="en-GB" altLang="en-US" sz="2400" dirty="0" smtClean="0">
                <a:solidFill>
                  <a:srgbClr val="FFC000"/>
                </a:solidFill>
              </a:rPr>
              <a:t>* </a:t>
            </a:r>
            <a:r>
              <a:rPr lang="en-GB" altLang="en-US" sz="1600" b="1" dirty="0" smtClean="0">
                <a:solidFill>
                  <a:srgbClr val="FFC000"/>
                </a:solidFill>
              </a:rPr>
              <a:t>Gender equality, Multilingualism and Translation, High-quality architecture, Cultural heritage and climate change, </a:t>
            </a:r>
            <a:r>
              <a:rPr lang="en-GB" altLang="en-US" sz="1600" b="1" dirty="0" err="1" smtClean="0">
                <a:solidFill>
                  <a:srgbClr val="FFC000"/>
                </a:solidFill>
              </a:rPr>
              <a:t>Audiovisual</a:t>
            </a:r>
            <a:r>
              <a:rPr lang="en-GB" altLang="en-US" sz="1600" b="1" dirty="0" smtClean="0">
                <a:solidFill>
                  <a:srgbClr val="FFC000"/>
                </a:solidFill>
              </a:rPr>
              <a:t> co-productions, Cultural dimension of sustainable development,</a:t>
            </a:r>
            <a:br>
              <a:rPr lang="en-GB" altLang="en-US" sz="1600" b="1" dirty="0" smtClean="0">
                <a:solidFill>
                  <a:srgbClr val="FFC000"/>
                </a:solidFill>
              </a:rPr>
            </a:br>
            <a:r>
              <a:rPr lang="en-GB" altLang="en-US" sz="1600" b="1" dirty="0" smtClean="0">
                <a:solidFill>
                  <a:srgbClr val="FFC000"/>
                </a:solidFill>
              </a:rPr>
              <a:t>Working conditions of artists</a:t>
            </a:r>
            <a:endParaRPr lang="en-GB" altLang="en-US" sz="1600" b="1" dirty="0">
              <a:solidFill>
                <a:srgbClr val="FFC000"/>
              </a:solidFill>
            </a:endParaRPr>
          </a:p>
        </p:txBody>
      </p:sp>
    </p:spTree>
    <p:extLst>
      <p:ext uri="{BB962C8B-B14F-4D97-AF65-F5344CB8AC3E}">
        <p14:creationId xmlns:p14="http://schemas.microsoft.com/office/powerpoint/2010/main" val="32011683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38198" y="1297550"/>
            <a:ext cx="10648124" cy="3906435"/>
          </a:xfrm>
        </p:spPr>
        <p:txBody>
          <a:bodyPr/>
          <a:lstStyle/>
          <a:p>
            <a:r>
              <a:rPr lang="en-GB" dirty="0" smtClean="0">
                <a:hlinkClick r:id="rId2"/>
              </a:rPr>
              <a:t>European Parliament </a:t>
            </a:r>
            <a:r>
              <a:rPr lang="en-GB" dirty="0" smtClean="0">
                <a:hlinkClick r:id="rId2"/>
              </a:rPr>
              <a:t>Resolution</a:t>
            </a:r>
            <a:r>
              <a:rPr lang="en-GB" dirty="0" smtClean="0"/>
              <a:t> </a:t>
            </a:r>
            <a:r>
              <a:rPr lang="en-US" dirty="0" smtClean="0"/>
              <a:t>on achieving </a:t>
            </a:r>
            <a:r>
              <a:rPr lang="en-US" dirty="0"/>
              <a:t>an effective policy legacy for the European Year of Cultural </a:t>
            </a:r>
            <a:r>
              <a:rPr lang="en-US" dirty="0" smtClean="0"/>
              <a:t>Heritage (January 2021)</a:t>
            </a:r>
          </a:p>
          <a:p>
            <a:r>
              <a:rPr lang="en-GB" dirty="0" smtClean="0"/>
              <a:t>“</a:t>
            </a:r>
            <a:r>
              <a:rPr lang="en-GB" dirty="0" smtClean="0">
                <a:hlinkClick r:id="rId3"/>
              </a:rPr>
              <a:t>Rome Declaration</a:t>
            </a:r>
            <a:r>
              <a:rPr lang="en-GB" dirty="0" smtClean="0"/>
              <a:t>” adopted by the </a:t>
            </a:r>
            <a:r>
              <a:rPr lang="en-GB" b="1" dirty="0" smtClean="0"/>
              <a:t>G20 on culture </a:t>
            </a:r>
            <a:r>
              <a:rPr lang="en-GB" dirty="0" smtClean="0"/>
              <a:t>at t</a:t>
            </a:r>
            <a:r>
              <a:rPr lang="en-US" dirty="0" smtClean="0"/>
              <a:t>he </a:t>
            </a:r>
            <a:r>
              <a:rPr lang="en-US" dirty="0"/>
              <a:t>first meeting devoted to Culture in the history of the G20 </a:t>
            </a:r>
            <a:r>
              <a:rPr lang="en-US" dirty="0" smtClean="0"/>
              <a:t> </a:t>
            </a:r>
            <a:r>
              <a:rPr lang="en-GB" dirty="0" smtClean="0"/>
              <a:t>(</a:t>
            </a:r>
            <a:r>
              <a:rPr lang="en-GB" dirty="0"/>
              <a:t>July 2021)</a:t>
            </a:r>
          </a:p>
          <a:p>
            <a:r>
              <a:rPr lang="en-US" dirty="0" smtClean="0"/>
              <a:t>European Cultural Heritage Summit (22-24 September 2021) and the “Venice Declaration”</a:t>
            </a:r>
            <a:endParaRPr lang="en-GB" dirty="0" smtClean="0"/>
          </a:p>
          <a:p>
            <a:r>
              <a:rPr lang="en-GB" dirty="0" smtClean="0"/>
              <a:t>Cultural heritage/climate change at the </a:t>
            </a:r>
            <a:r>
              <a:rPr lang="en-US" dirty="0" smtClean="0"/>
              <a:t>EU </a:t>
            </a:r>
            <a:r>
              <a:rPr lang="en-US" dirty="0"/>
              <a:t>Pavilion at </a:t>
            </a:r>
            <a:r>
              <a:rPr lang="en-US" dirty="0" smtClean="0"/>
              <a:t>COP26 (Nov. 2021)</a:t>
            </a:r>
          </a:p>
          <a:p>
            <a:r>
              <a:rPr lang="en-US" dirty="0" smtClean="0"/>
              <a:t>Cultural heritage as an essential part of the New European Bauhaus</a:t>
            </a:r>
          </a:p>
          <a:p>
            <a:r>
              <a:rPr lang="en-US" b="1" dirty="0" smtClean="0">
                <a:solidFill>
                  <a:srgbClr val="C00000"/>
                </a:solidFill>
              </a:rPr>
              <a:t>Promising increased EU funding prospects: Horizon Europe, Creative Europe, Erasmus +, RFF, structural funds…</a:t>
            </a:r>
          </a:p>
        </p:txBody>
      </p:sp>
      <p:sp>
        <p:nvSpPr>
          <p:cNvPr id="4" name="Title 3"/>
          <p:cNvSpPr>
            <a:spLocks noGrp="1"/>
          </p:cNvSpPr>
          <p:nvPr>
            <p:ph type="title"/>
          </p:nvPr>
        </p:nvSpPr>
        <p:spPr>
          <a:xfrm>
            <a:off x="1561849" y="777062"/>
            <a:ext cx="10515600" cy="782357"/>
          </a:xfrm>
        </p:spPr>
        <p:txBody>
          <a:bodyPr/>
          <a:lstStyle/>
          <a:p>
            <a:r>
              <a:rPr lang="en-GB" dirty="0" smtClean="0"/>
              <a:t>Policy momentum for Cultural </a:t>
            </a:r>
            <a:r>
              <a:rPr lang="en-GB" dirty="0"/>
              <a:t>Heritage</a:t>
            </a:r>
            <a:r>
              <a:rPr lang="en-US" dirty="0"/>
              <a:t/>
            </a:r>
            <a:br>
              <a:rPr lang="en-US" dirty="0"/>
            </a:br>
            <a:endParaRPr lang="en-GB" dirty="0"/>
          </a:p>
        </p:txBody>
      </p:sp>
    </p:spTree>
    <p:extLst>
      <p:ext uri="{BB962C8B-B14F-4D97-AF65-F5344CB8AC3E}">
        <p14:creationId xmlns:p14="http://schemas.microsoft.com/office/powerpoint/2010/main" val="22848337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20191" y="1056641"/>
            <a:ext cx="10843021" cy="5801359"/>
          </a:xfrm>
        </p:spPr>
        <p:txBody>
          <a:bodyPr/>
          <a:lstStyle/>
          <a:p>
            <a:pPr marL="0" indent="0">
              <a:buNone/>
            </a:pPr>
            <a:r>
              <a:rPr lang="en-GB" sz="2000" b="1" dirty="0" smtClean="0"/>
              <a:t>   The </a:t>
            </a:r>
            <a:r>
              <a:rPr lang="en-GB" sz="2000" b="1" dirty="0"/>
              <a:t>key instrument of </a:t>
            </a:r>
            <a:r>
              <a:rPr lang="en-GB" sz="2000" b="1" dirty="0" smtClean="0"/>
              <a:t>Next </a:t>
            </a:r>
            <a:r>
              <a:rPr lang="en-GB" sz="2000" b="1" dirty="0"/>
              <a:t>Generation EU: </a:t>
            </a:r>
          </a:p>
          <a:p>
            <a:r>
              <a:rPr lang="en-GB" sz="2000" b="1" i="1" dirty="0">
                <a:solidFill>
                  <a:schemeClr val="accent4"/>
                </a:solidFill>
              </a:rPr>
              <a:t>Objectives and </a:t>
            </a:r>
            <a:r>
              <a:rPr lang="en-GB" sz="2000" b="1" i="1" dirty="0" smtClean="0">
                <a:solidFill>
                  <a:schemeClr val="accent4"/>
                </a:solidFill>
              </a:rPr>
              <a:t>actions</a:t>
            </a:r>
            <a:endParaRPr lang="en-GB" sz="2000" b="1" i="1" dirty="0">
              <a:solidFill>
                <a:schemeClr val="accent4"/>
              </a:solidFill>
            </a:endParaRPr>
          </a:p>
          <a:p>
            <a:pPr marL="0" indent="0">
              <a:buNone/>
            </a:pPr>
            <a:r>
              <a:rPr lang="en-GB" sz="1800" dirty="0"/>
              <a:t>To </a:t>
            </a:r>
            <a:r>
              <a:rPr lang="en-GB" sz="1800" b="1" dirty="0"/>
              <a:t>support </a:t>
            </a:r>
            <a:r>
              <a:rPr lang="en-GB" sz="1800" b="1" dirty="0" smtClean="0"/>
              <a:t>Member States’ </a:t>
            </a:r>
            <a:r>
              <a:rPr lang="en-US" sz="1800" b="1" dirty="0" smtClean="0"/>
              <a:t>reforms </a:t>
            </a:r>
            <a:r>
              <a:rPr lang="en-US" sz="1800" b="1" dirty="0"/>
              <a:t>and </a:t>
            </a:r>
            <a:r>
              <a:rPr lang="en-US" sz="1800" b="1" dirty="0" smtClean="0"/>
              <a:t>investments</a:t>
            </a:r>
            <a:r>
              <a:rPr lang="en-US" sz="1800" dirty="0" smtClean="0"/>
              <a:t/>
            </a:r>
            <a:br>
              <a:rPr lang="en-US" sz="1800" dirty="0" smtClean="0"/>
            </a:br>
            <a:r>
              <a:rPr lang="en-US" sz="1800" dirty="0" smtClean="0"/>
              <a:t>to rebuild their economies after the pandemic </a:t>
            </a:r>
            <a:endParaRPr lang="en-US" sz="1800" dirty="0"/>
          </a:p>
          <a:p>
            <a:pPr marL="0" indent="0">
              <a:buNone/>
            </a:pPr>
            <a:r>
              <a:rPr lang="en-GB" sz="1800" dirty="0"/>
              <a:t>To address the twin transitions: </a:t>
            </a:r>
            <a:r>
              <a:rPr lang="es-ES" sz="1800" dirty="0" smtClean="0"/>
              <a:t>MS </a:t>
            </a:r>
            <a:r>
              <a:rPr lang="es-ES" sz="1800" dirty="0" err="1"/>
              <a:t>should</a:t>
            </a:r>
            <a:r>
              <a:rPr lang="es-ES" sz="1800" dirty="0"/>
              <a:t> </a:t>
            </a:r>
            <a:r>
              <a:rPr lang="es-ES" sz="1800" dirty="0" err="1"/>
              <a:t>earmark</a:t>
            </a:r>
            <a:r>
              <a:rPr lang="es-ES" sz="1800" dirty="0"/>
              <a:t> </a:t>
            </a:r>
            <a:r>
              <a:rPr lang="es-ES" sz="1800" dirty="0" smtClean="0"/>
              <a:t/>
            </a:r>
            <a:br>
              <a:rPr lang="es-ES" sz="1800" dirty="0" smtClean="0"/>
            </a:br>
            <a:r>
              <a:rPr lang="es-ES" sz="1800" dirty="0" smtClean="0"/>
              <a:t>at </a:t>
            </a:r>
            <a:r>
              <a:rPr lang="es-ES" sz="1800" dirty="0" err="1"/>
              <a:t>least</a:t>
            </a:r>
            <a:r>
              <a:rPr lang="es-ES" sz="1800" dirty="0"/>
              <a:t> </a:t>
            </a:r>
            <a:r>
              <a:rPr lang="es-ES" sz="1800" b="1" dirty="0"/>
              <a:t>37% to </a:t>
            </a:r>
            <a:r>
              <a:rPr lang="es-ES" sz="1800" b="1" dirty="0" err="1"/>
              <a:t>climate</a:t>
            </a:r>
            <a:r>
              <a:rPr lang="es-ES" sz="1800" b="1" dirty="0"/>
              <a:t> </a:t>
            </a:r>
            <a:r>
              <a:rPr lang="es-ES" sz="1800" dirty="0"/>
              <a:t>and at </a:t>
            </a:r>
            <a:r>
              <a:rPr lang="es-ES" sz="1800" dirty="0" err="1"/>
              <a:t>least</a:t>
            </a:r>
            <a:r>
              <a:rPr lang="es-ES" sz="1800" dirty="0"/>
              <a:t> </a:t>
            </a:r>
            <a:r>
              <a:rPr lang="es-ES" sz="1800" b="1" dirty="0"/>
              <a:t>20% to digital </a:t>
            </a:r>
            <a:r>
              <a:rPr lang="es-ES" sz="1800" b="1" dirty="0" smtClean="0"/>
              <a:t/>
            </a:r>
            <a:br>
              <a:rPr lang="es-ES" sz="1800" b="1" dirty="0" smtClean="0"/>
            </a:br>
            <a:r>
              <a:rPr lang="es-ES" sz="1800" b="1" dirty="0" err="1" smtClean="0"/>
              <a:t>actions</a:t>
            </a:r>
            <a:r>
              <a:rPr lang="es-ES" sz="1800" dirty="0" smtClean="0"/>
              <a:t> </a:t>
            </a:r>
            <a:r>
              <a:rPr lang="es-ES" sz="1800" dirty="0"/>
              <a:t>in </a:t>
            </a:r>
            <a:r>
              <a:rPr lang="es-ES" sz="1800" dirty="0" err="1"/>
              <a:t>their</a:t>
            </a:r>
            <a:r>
              <a:rPr lang="es-ES" sz="1800" dirty="0"/>
              <a:t> </a:t>
            </a:r>
            <a:r>
              <a:rPr lang="pl-PL" sz="1800" dirty="0" err="1" smtClean="0"/>
              <a:t>plans</a:t>
            </a:r>
            <a:endParaRPr lang="en-GB" sz="1800" dirty="0" smtClean="0"/>
          </a:p>
          <a:p>
            <a:pPr marL="0" indent="0">
              <a:buNone/>
            </a:pPr>
            <a:r>
              <a:rPr lang="en-GB" sz="1600" b="1" dirty="0" smtClean="0"/>
              <a:t>Type of actions</a:t>
            </a:r>
            <a:r>
              <a:rPr lang="en-GB" sz="1600" dirty="0" smtClean="0"/>
              <a:t>: </a:t>
            </a:r>
            <a:r>
              <a:rPr lang="en-GB" sz="1600" dirty="0"/>
              <a:t>Digitalisation &amp; new business models; </a:t>
            </a:r>
            <a:r>
              <a:rPr lang="en-GB" sz="1600" dirty="0" smtClean="0"/>
              <a:t/>
            </a:r>
            <a:br>
              <a:rPr lang="en-GB" sz="1600" dirty="0" smtClean="0"/>
            </a:br>
            <a:r>
              <a:rPr lang="en-GB" sz="1600" dirty="0" smtClean="0"/>
              <a:t>Financing </a:t>
            </a:r>
            <a:r>
              <a:rPr lang="en-GB" sz="1600" dirty="0"/>
              <a:t>of scaling up; Internalisation of </a:t>
            </a:r>
            <a:r>
              <a:rPr lang="en-GB" sz="1600" dirty="0" smtClean="0"/>
              <a:t>activities/</a:t>
            </a:r>
            <a:br>
              <a:rPr lang="en-GB" sz="1600" dirty="0" smtClean="0"/>
            </a:br>
            <a:r>
              <a:rPr lang="en-GB" sz="1600" dirty="0" smtClean="0"/>
              <a:t>access  </a:t>
            </a:r>
            <a:r>
              <a:rPr lang="en-GB" sz="1600" dirty="0"/>
              <a:t>to new markets; Networking &amp; knowledge sharing; </a:t>
            </a:r>
            <a:r>
              <a:rPr lang="en-GB" sz="1600" dirty="0" smtClean="0"/>
              <a:t/>
            </a:r>
            <a:br>
              <a:rPr lang="en-GB" sz="1600" dirty="0" smtClean="0"/>
            </a:br>
            <a:r>
              <a:rPr lang="en-GB" sz="1600" dirty="0" smtClean="0"/>
              <a:t>Product</a:t>
            </a:r>
            <a:r>
              <a:rPr lang="en-GB" sz="1600" dirty="0"/>
              <a:t>, service and infrastructure development; </a:t>
            </a:r>
            <a:r>
              <a:rPr lang="en-GB" sz="1600" dirty="0" smtClean="0"/>
              <a:t/>
            </a:r>
            <a:br>
              <a:rPr lang="en-GB" sz="1600" dirty="0" smtClean="0"/>
            </a:br>
            <a:r>
              <a:rPr lang="en-GB" sz="1600" dirty="0" smtClean="0"/>
              <a:t>Research</a:t>
            </a:r>
            <a:r>
              <a:rPr lang="en-GB" sz="1600" dirty="0"/>
              <a:t>, development and innovation</a:t>
            </a:r>
            <a:r>
              <a:rPr lang="es-ES" sz="1600" dirty="0"/>
              <a:t> </a:t>
            </a:r>
          </a:p>
          <a:p>
            <a:pPr marL="0" indent="0">
              <a:buNone/>
            </a:pPr>
            <a:r>
              <a:rPr lang="en-GB" sz="1800" dirty="0" smtClean="0"/>
              <a:t>25 plans submitted by 20 September</a:t>
            </a:r>
          </a:p>
          <a:p>
            <a:pPr marL="0" indent="0">
              <a:buNone/>
            </a:pPr>
            <a:r>
              <a:rPr lang="en-GB" sz="1800" b="1" dirty="0" smtClean="0"/>
              <a:t>22</a:t>
            </a:r>
            <a:r>
              <a:rPr lang="pl-PL" sz="1800" b="1" dirty="0" smtClean="0"/>
              <a:t> </a:t>
            </a:r>
            <a:r>
              <a:rPr lang="pl-PL" sz="1800" b="1" dirty="0" err="1" smtClean="0"/>
              <a:t>have</a:t>
            </a:r>
            <a:r>
              <a:rPr lang="pl-PL" sz="1800" b="1" dirty="0" smtClean="0"/>
              <a:t> </a:t>
            </a:r>
            <a:r>
              <a:rPr lang="pl-PL" sz="1800" b="1" dirty="0" err="1" smtClean="0"/>
              <a:t>been</a:t>
            </a:r>
            <a:r>
              <a:rPr lang="pl-PL" sz="1800" b="1" dirty="0" smtClean="0"/>
              <a:t> </a:t>
            </a:r>
            <a:r>
              <a:rPr lang="pl-PL" sz="1800" b="1" dirty="0" err="1"/>
              <a:t>endorsed</a:t>
            </a:r>
            <a:r>
              <a:rPr lang="pl-PL" sz="1800" b="1" dirty="0"/>
              <a:t> </a:t>
            </a:r>
            <a:r>
              <a:rPr lang="en-GB" sz="1800" b="1" dirty="0" smtClean="0"/>
              <a:t>by the Commission</a:t>
            </a:r>
            <a:endParaRPr lang="pl-PL" sz="1800" b="1" dirty="0"/>
          </a:p>
          <a:p>
            <a:pPr marL="0" indent="0">
              <a:buNone/>
            </a:pPr>
            <a:endParaRPr lang="es-ES" sz="1800" dirty="0"/>
          </a:p>
          <a:p>
            <a:endParaRPr lang="en-US" sz="1400" dirty="0" smtClean="0"/>
          </a:p>
          <a:p>
            <a:endParaRPr lang="en-US" dirty="0" smtClean="0"/>
          </a:p>
          <a:p>
            <a:endParaRPr lang="en-US" dirty="0" smtClean="0"/>
          </a:p>
          <a:p>
            <a:endParaRPr lang="en-US" dirty="0" smtClean="0"/>
          </a:p>
          <a:p>
            <a:endParaRPr lang="en-GB" dirty="0"/>
          </a:p>
        </p:txBody>
      </p:sp>
      <p:pic>
        <p:nvPicPr>
          <p:cNvPr id="5" name="Imagen 1">
            <a:extLst>
              <a:ext uri="{FF2B5EF4-FFF2-40B4-BE49-F238E27FC236}">
                <a16:creationId xmlns:a16="http://schemas.microsoft.com/office/drawing/2014/main" id="{A4BDF1D9-F82E-FF4D-BD0D-E891F84B1754}"/>
              </a:ext>
            </a:extLst>
          </p:cNvPr>
          <p:cNvPicPr>
            <a:picLocks noChangeAspect="1"/>
          </p:cNvPicPr>
          <p:nvPr/>
        </p:nvPicPr>
        <p:blipFill>
          <a:blip r:embed="rId2"/>
          <a:stretch>
            <a:fillRect/>
          </a:stretch>
        </p:blipFill>
        <p:spPr>
          <a:xfrm>
            <a:off x="6205415" y="2616557"/>
            <a:ext cx="5771968" cy="3076590"/>
          </a:xfrm>
          <a:prstGeom prst="rect">
            <a:avLst/>
          </a:prstGeom>
        </p:spPr>
      </p:pic>
      <p:sp>
        <p:nvSpPr>
          <p:cNvPr id="7" name="Title 6"/>
          <p:cNvSpPr>
            <a:spLocks noGrp="1"/>
          </p:cNvSpPr>
          <p:nvPr>
            <p:ph type="title"/>
          </p:nvPr>
        </p:nvSpPr>
        <p:spPr>
          <a:xfrm>
            <a:off x="847030" y="206360"/>
            <a:ext cx="10515600" cy="678923"/>
          </a:xfrm>
        </p:spPr>
        <p:txBody>
          <a:bodyPr/>
          <a:lstStyle/>
          <a:p>
            <a:r>
              <a:rPr lang="fr-FR" dirty="0" err="1"/>
              <a:t>Recovery</a:t>
            </a:r>
            <a:r>
              <a:rPr lang="fr-FR" dirty="0"/>
              <a:t> and Resilience </a:t>
            </a:r>
            <a:r>
              <a:rPr lang="fr-FR" dirty="0" smtClean="0"/>
              <a:t>Facility</a:t>
            </a:r>
            <a:endParaRPr lang="en-US" dirty="0"/>
          </a:p>
        </p:txBody>
      </p:sp>
      <p:grpSp>
        <p:nvGrpSpPr>
          <p:cNvPr id="8" name="Group 168">
            <a:extLst>
              <a:ext uri="{FF2B5EF4-FFF2-40B4-BE49-F238E27FC236}">
                <a16:creationId xmlns:a16="http://schemas.microsoft.com/office/drawing/2014/main" id="{AD19335F-8F80-6E47-8FDD-37C03B518EBF}"/>
              </a:ext>
            </a:extLst>
          </p:cNvPr>
          <p:cNvGrpSpPr>
            <a:grpSpLocks noChangeAspect="1"/>
          </p:cNvGrpSpPr>
          <p:nvPr/>
        </p:nvGrpSpPr>
        <p:grpSpPr bwMode="auto">
          <a:xfrm>
            <a:off x="7044821" y="1349644"/>
            <a:ext cx="4296871" cy="517359"/>
            <a:chOff x="1005" y="244"/>
            <a:chExt cx="9923" cy="1193"/>
          </a:xfrm>
        </p:grpSpPr>
        <p:sp>
          <p:nvSpPr>
            <p:cNvPr id="9" name="Rectangle 172">
              <a:extLst>
                <a:ext uri="{FF2B5EF4-FFF2-40B4-BE49-F238E27FC236}">
                  <a16:creationId xmlns:a16="http://schemas.microsoft.com/office/drawing/2014/main" id="{143E10F8-5482-8B46-B944-E2C87CF800B0}"/>
                </a:ext>
              </a:extLst>
            </p:cNvPr>
            <p:cNvSpPr>
              <a:spLocks noChangeAspect="1" noEditPoints="1" noChangeArrowheads="1" noChangeShapeType="1" noTextEdit="1"/>
            </p:cNvSpPr>
            <p:nvPr/>
          </p:nvSpPr>
          <p:spPr bwMode="auto">
            <a:xfrm>
              <a:off x="1005" y="244"/>
              <a:ext cx="9923" cy="1193"/>
            </a:xfrm>
            <a:prstGeom prst="rect">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srgbClr val="4D4D4D"/>
                </a:solidFill>
                <a:effectLst/>
                <a:uLnTx/>
                <a:uFillTx/>
                <a:latin typeface="Arial"/>
                <a:ea typeface="+mn-ea"/>
                <a:cs typeface="+mn-cs"/>
              </a:endParaRPr>
            </a:p>
          </p:txBody>
        </p:sp>
        <p:sp>
          <p:nvSpPr>
            <p:cNvPr id="10" name="AutoShape 171">
              <a:extLst>
                <a:ext uri="{FF2B5EF4-FFF2-40B4-BE49-F238E27FC236}">
                  <a16:creationId xmlns:a16="http://schemas.microsoft.com/office/drawing/2014/main" id="{3C703304-4511-5643-8693-267D63004806}"/>
                </a:ext>
              </a:extLst>
            </p:cNvPr>
            <p:cNvSpPr>
              <a:spLocks noChangeAspect="1" noEditPoints="1" noChangeArrowheads="1" noChangeShapeType="1" noTextEdit="1"/>
            </p:cNvSpPr>
            <p:nvPr/>
          </p:nvSpPr>
          <p:spPr bwMode="auto">
            <a:xfrm>
              <a:off x="1352" y="482"/>
              <a:ext cx="602" cy="682"/>
            </a:xfrm>
            <a:custGeom>
              <a:avLst/>
              <a:gdLst>
                <a:gd name="T0" fmla="+- 0 1619 1445"/>
                <a:gd name="T1" fmla="*/ T0 w 620"/>
                <a:gd name="T2" fmla="+- 0 1132 525"/>
                <a:gd name="T3" fmla="*/ 1132 h 640"/>
                <a:gd name="T4" fmla="+- 0 1477 1445"/>
                <a:gd name="T5" fmla="*/ T4 w 620"/>
                <a:gd name="T6" fmla="+- 0 985 525"/>
                <a:gd name="T7" fmla="*/ 985 h 640"/>
                <a:gd name="T8" fmla="+- 0 1453 1445"/>
                <a:gd name="T9" fmla="*/ T8 w 620"/>
                <a:gd name="T10" fmla="+- 0 772 525"/>
                <a:gd name="T11" fmla="*/ 772 h 640"/>
                <a:gd name="T12" fmla="+- 0 1561 1445"/>
                <a:gd name="T13" fmla="*/ T12 w 620"/>
                <a:gd name="T14" fmla="+- 0 595 525"/>
                <a:gd name="T15" fmla="*/ 595 h 640"/>
                <a:gd name="T16" fmla="+- 0 1755 1445"/>
                <a:gd name="T17" fmla="*/ T16 w 620"/>
                <a:gd name="T18" fmla="+- 0 525 525"/>
                <a:gd name="T19" fmla="*/ 525 h 640"/>
                <a:gd name="T20" fmla="+- 0 1914 1445"/>
                <a:gd name="T21" fmla="*/ T20 w 620"/>
                <a:gd name="T22" fmla="+- 0 573 525"/>
                <a:gd name="T23" fmla="*/ 573 h 640"/>
                <a:gd name="T24" fmla="+- 0 1622 1445"/>
                <a:gd name="T25" fmla="*/ T24 w 620"/>
                <a:gd name="T26" fmla="+- 0 610 525"/>
                <a:gd name="T27" fmla="*/ 610 h 640"/>
                <a:gd name="T28" fmla="+- 0 1501 1445"/>
                <a:gd name="T29" fmla="*/ T28 w 620"/>
                <a:gd name="T30" fmla="+- 0 773 525"/>
                <a:gd name="T31" fmla="*/ 773 h 640"/>
                <a:gd name="T32" fmla="+- 0 1527 1445"/>
                <a:gd name="T33" fmla="*/ T32 w 620"/>
                <a:gd name="T34" fmla="+- 0 982 525"/>
                <a:gd name="T35" fmla="*/ 982 h 640"/>
                <a:gd name="T36" fmla="+- 0 1685 1445"/>
                <a:gd name="T37" fmla="*/ T36 w 620"/>
                <a:gd name="T38" fmla="+- 0 1107 525"/>
                <a:gd name="T39" fmla="*/ 1107 h 640"/>
                <a:gd name="T40" fmla="+- 0 1891 1445"/>
                <a:gd name="T41" fmla="*/ T40 w 620"/>
                <a:gd name="T42" fmla="+- 0 1132 525"/>
                <a:gd name="T43" fmla="*/ 1132 h 640"/>
                <a:gd name="T44" fmla="+- 0 1914 1445"/>
                <a:gd name="T45" fmla="*/ T44 w 620"/>
                <a:gd name="T46" fmla="+- 0 1117 525"/>
                <a:gd name="T47" fmla="*/ 1117 h 640"/>
                <a:gd name="T48" fmla="+- 0 1888 1445"/>
                <a:gd name="T49" fmla="*/ T48 w 620"/>
                <a:gd name="T50" fmla="+- 0 1080 525"/>
                <a:gd name="T51" fmla="*/ 1080 h 640"/>
                <a:gd name="T52" fmla="+- 0 2009 1445"/>
                <a:gd name="T53" fmla="*/ T52 w 620"/>
                <a:gd name="T54" fmla="+- 0 917 525"/>
                <a:gd name="T55" fmla="*/ 917 h 640"/>
                <a:gd name="T56" fmla="+- 0 1983 1445"/>
                <a:gd name="T57" fmla="*/ T56 w 620"/>
                <a:gd name="T58" fmla="+- 0 708 525"/>
                <a:gd name="T59" fmla="*/ 708 h 640"/>
                <a:gd name="T60" fmla="+- 0 1825 1445"/>
                <a:gd name="T61" fmla="*/ T60 w 620"/>
                <a:gd name="T62" fmla="+- 0 582 525"/>
                <a:gd name="T63" fmla="*/ 582 h 640"/>
                <a:gd name="T64" fmla="+- 0 1949 1445"/>
                <a:gd name="T65" fmla="*/ T64 w 620"/>
                <a:gd name="T66" fmla="+- 0 595 525"/>
                <a:gd name="T67" fmla="*/ 595 h 640"/>
                <a:gd name="T68" fmla="+- 0 2057 1445"/>
                <a:gd name="T69" fmla="*/ T68 w 620"/>
                <a:gd name="T70" fmla="+- 0 772 525"/>
                <a:gd name="T71" fmla="*/ 772 h 640"/>
                <a:gd name="T72" fmla="+- 0 2033 1445"/>
                <a:gd name="T73" fmla="*/ T72 w 620"/>
                <a:gd name="T74" fmla="+- 0 985 525"/>
                <a:gd name="T75" fmla="*/ 985 h 640"/>
                <a:gd name="T76" fmla="+- 0 1914 1445"/>
                <a:gd name="T77" fmla="*/ T76 w 620"/>
                <a:gd name="T78" fmla="+- 0 1117 525"/>
                <a:gd name="T79" fmla="*/ 1117 h 640"/>
                <a:gd name="T80" fmla="+- 0 1639 1445"/>
                <a:gd name="T81" fmla="*/ T80 w 620"/>
                <a:gd name="T82" fmla="+- 0 723 525"/>
                <a:gd name="T83" fmla="*/ 723 h 640"/>
                <a:gd name="T84" fmla="+- 0 1794 1445"/>
                <a:gd name="T85" fmla="*/ T84 w 620"/>
                <a:gd name="T86" fmla="+- 0 642 525"/>
                <a:gd name="T87" fmla="*/ 642 h 640"/>
                <a:gd name="T88" fmla="+- 0 1876 1445"/>
                <a:gd name="T89" fmla="*/ T88 w 620"/>
                <a:gd name="T90" fmla="+- 0 662 525"/>
                <a:gd name="T91" fmla="*/ 662 h 640"/>
                <a:gd name="T92" fmla="+- 0 1794 1445"/>
                <a:gd name="T93" fmla="*/ T92 w 620"/>
                <a:gd name="T94" fmla="+- 0 687 525"/>
                <a:gd name="T95" fmla="*/ 687 h 640"/>
                <a:gd name="T96" fmla="+- 0 1681 1445"/>
                <a:gd name="T97" fmla="*/ T96 w 620"/>
                <a:gd name="T98" fmla="+- 0 741 525"/>
                <a:gd name="T99" fmla="*/ 741 h 640"/>
                <a:gd name="T100" fmla="+- 0 1869 1445"/>
                <a:gd name="T101" fmla="*/ T100 w 620"/>
                <a:gd name="T102" fmla="+- 0 709 525"/>
                <a:gd name="T103" fmla="*/ 709 h 640"/>
                <a:gd name="T104" fmla="+- 0 1794 1445"/>
                <a:gd name="T105" fmla="*/ T104 w 620"/>
                <a:gd name="T106" fmla="+- 0 687 525"/>
                <a:gd name="T107" fmla="*/ 687 h 640"/>
                <a:gd name="T108" fmla="+- 0 1870 1445"/>
                <a:gd name="T109" fmla="*/ T108 w 620"/>
                <a:gd name="T110" fmla="+- 0 821 525"/>
                <a:gd name="T111" fmla="*/ 821 h 640"/>
                <a:gd name="T112" fmla="+- 0 1876 1445"/>
                <a:gd name="T113" fmla="*/ T112 w 620"/>
                <a:gd name="T114" fmla="+- 0 774 525"/>
                <a:gd name="T115" fmla="*/ 774 h 640"/>
                <a:gd name="T116" fmla="+- 0 1644 1445"/>
                <a:gd name="T117" fmla="*/ T116 w 620"/>
                <a:gd name="T118" fmla="+- 0 867 525"/>
                <a:gd name="T119" fmla="*/ 867 h 640"/>
                <a:gd name="T120" fmla="+- 0 1600 1445"/>
                <a:gd name="T121" fmla="*/ T120 w 620"/>
                <a:gd name="T122" fmla="+- 0 834 525"/>
                <a:gd name="T123" fmla="*/ 834 h 640"/>
                <a:gd name="T124" fmla="+- 0 1645 1445"/>
                <a:gd name="T125" fmla="*/ T124 w 620"/>
                <a:gd name="T126" fmla="+- 0 821 525"/>
                <a:gd name="T127" fmla="*/ 821 h 640"/>
                <a:gd name="T128" fmla="+- 0 1644 1445"/>
                <a:gd name="T129" fmla="*/ T128 w 620"/>
                <a:gd name="T130" fmla="+- 0 851 525"/>
                <a:gd name="T131" fmla="*/ 851 h 640"/>
                <a:gd name="T132" fmla="+- 0 1535 1445"/>
                <a:gd name="T133" fmla="*/ T132 w 620"/>
                <a:gd name="T134" fmla="+- 0 914 525"/>
                <a:gd name="T135" fmla="*/ 914 h 640"/>
                <a:gd name="T136" fmla="+- 0 1850 1445"/>
                <a:gd name="T137" fmla="*/ T136 w 620"/>
                <a:gd name="T138" fmla="+- 0 914 525"/>
                <a:gd name="T139" fmla="*/ 914 h 640"/>
                <a:gd name="T140" fmla="+- 0 1682 1445"/>
                <a:gd name="T141" fmla="*/ T140 w 620"/>
                <a:gd name="T142" fmla="+- 0 1007 525"/>
                <a:gd name="T143" fmla="*/ 1007 h 640"/>
                <a:gd name="T144" fmla="+- 0 1660 1445"/>
                <a:gd name="T145" fmla="*/ T144 w 620"/>
                <a:gd name="T146" fmla="+- 0 914 525"/>
                <a:gd name="T147" fmla="*/ 914 h 640"/>
                <a:gd name="T148" fmla="+- 0 1751 1445"/>
                <a:gd name="T149" fmla="*/ T148 w 620"/>
                <a:gd name="T150" fmla="+- 0 994 525"/>
                <a:gd name="T151" fmla="*/ 994 h 640"/>
                <a:gd name="T152" fmla="+- 0 1889 1445"/>
                <a:gd name="T153" fmla="*/ T152 w 620"/>
                <a:gd name="T154" fmla="+- 0 1019 525"/>
                <a:gd name="T155" fmla="*/ 1019 h 640"/>
                <a:gd name="T156" fmla="+- 0 1818 1445"/>
                <a:gd name="T157" fmla="*/ T156 w 620"/>
                <a:gd name="T158" fmla="+- 0 1043 525"/>
                <a:gd name="T159" fmla="*/ 1043 h 640"/>
                <a:gd name="T160" fmla="+- 0 1793 1445"/>
                <a:gd name="T161" fmla="*/ T160 w 620"/>
                <a:gd name="T162" fmla="+- 0 999 525"/>
                <a:gd name="T163" fmla="*/ 999 h 640"/>
                <a:gd name="T164" fmla="+- 0 1866 1445"/>
                <a:gd name="T165" fmla="*/ T164 w 620"/>
                <a:gd name="T166" fmla="+- 0 979 525"/>
                <a:gd name="T167" fmla="*/ 979 h 6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620" h="640">
                  <a:moveTo>
                    <a:pt x="310" y="640"/>
                  </a:moveTo>
                  <a:lnTo>
                    <a:pt x="239" y="631"/>
                  </a:lnTo>
                  <a:lnTo>
                    <a:pt x="174" y="607"/>
                  </a:lnTo>
                  <a:lnTo>
                    <a:pt x="116" y="569"/>
                  </a:lnTo>
                  <a:lnTo>
                    <a:pt x="68" y="520"/>
                  </a:lnTo>
                  <a:lnTo>
                    <a:pt x="32" y="460"/>
                  </a:lnTo>
                  <a:lnTo>
                    <a:pt x="8" y="393"/>
                  </a:lnTo>
                  <a:lnTo>
                    <a:pt x="0" y="320"/>
                  </a:lnTo>
                  <a:lnTo>
                    <a:pt x="8" y="247"/>
                  </a:lnTo>
                  <a:lnTo>
                    <a:pt x="32" y="179"/>
                  </a:lnTo>
                  <a:lnTo>
                    <a:pt x="68" y="120"/>
                  </a:lnTo>
                  <a:lnTo>
                    <a:pt x="116" y="70"/>
                  </a:lnTo>
                  <a:lnTo>
                    <a:pt x="174" y="32"/>
                  </a:lnTo>
                  <a:lnTo>
                    <a:pt x="239" y="8"/>
                  </a:lnTo>
                  <a:lnTo>
                    <a:pt x="310" y="0"/>
                  </a:lnTo>
                  <a:lnTo>
                    <a:pt x="381" y="8"/>
                  </a:lnTo>
                  <a:lnTo>
                    <a:pt x="446" y="32"/>
                  </a:lnTo>
                  <a:lnTo>
                    <a:pt x="469" y="48"/>
                  </a:lnTo>
                  <a:lnTo>
                    <a:pt x="310" y="48"/>
                  </a:lnTo>
                  <a:lnTo>
                    <a:pt x="240" y="57"/>
                  </a:lnTo>
                  <a:lnTo>
                    <a:pt x="177" y="85"/>
                  </a:lnTo>
                  <a:lnTo>
                    <a:pt x="124" y="127"/>
                  </a:lnTo>
                  <a:lnTo>
                    <a:pt x="82" y="183"/>
                  </a:lnTo>
                  <a:lnTo>
                    <a:pt x="56" y="248"/>
                  </a:lnTo>
                  <a:lnTo>
                    <a:pt x="46" y="320"/>
                  </a:lnTo>
                  <a:lnTo>
                    <a:pt x="56" y="392"/>
                  </a:lnTo>
                  <a:lnTo>
                    <a:pt x="82" y="457"/>
                  </a:lnTo>
                  <a:lnTo>
                    <a:pt x="124" y="512"/>
                  </a:lnTo>
                  <a:lnTo>
                    <a:pt x="177" y="555"/>
                  </a:lnTo>
                  <a:lnTo>
                    <a:pt x="240" y="582"/>
                  </a:lnTo>
                  <a:lnTo>
                    <a:pt x="310" y="592"/>
                  </a:lnTo>
                  <a:lnTo>
                    <a:pt x="469" y="592"/>
                  </a:lnTo>
                  <a:lnTo>
                    <a:pt x="446" y="607"/>
                  </a:lnTo>
                  <a:lnTo>
                    <a:pt x="381" y="631"/>
                  </a:lnTo>
                  <a:lnTo>
                    <a:pt x="310" y="640"/>
                  </a:lnTo>
                  <a:close/>
                  <a:moveTo>
                    <a:pt x="469" y="592"/>
                  </a:moveTo>
                  <a:lnTo>
                    <a:pt x="310" y="592"/>
                  </a:lnTo>
                  <a:lnTo>
                    <a:pt x="380" y="582"/>
                  </a:lnTo>
                  <a:lnTo>
                    <a:pt x="443" y="555"/>
                  </a:lnTo>
                  <a:lnTo>
                    <a:pt x="496" y="512"/>
                  </a:lnTo>
                  <a:lnTo>
                    <a:pt x="538" y="457"/>
                  </a:lnTo>
                  <a:lnTo>
                    <a:pt x="564" y="392"/>
                  </a:lnTo>
                  <a:lnTo>
                    <a:pt x="574" y="320"/>
                  </a:lnTo>
                  <a:lnTo>
                    <a:pt x="564" y="248"/>
                  </a:lnTo>
                  <a:lnTo>
                    <a:pt x="538" y="183"/>
                  </a:lnTo>
                  <a:lnTo>
                    <a:pt x="496" y="127"/>
                  </a:lnTo>
                  <a:lnTo>
                    <a:pt x="443" y="85"/>
                  </a:lnTo>
                  <a:lnTo>
                    <a:pt x="380" y="57"/>
                  </a:lnTo>
                  <a:lnTo>
                    <a:pt x="310" y="48"/>
                  </a:lnTo>
                  <a:lnTo>
                    <a:pt x="469" y="48"/>
                  </a:lnTo>
                  <a:lnTo>
                    <a:pt x="504" y="70"/>
                  </a:lnTo>
                  <a:lnTo>
                    <a:pt x="552" y="120"/>
                  </a:lnTo>
                  <a:lnTo>
                    <a:pt x="588" y="179"/>
                  </a:lnTo>
                  <a:lnTo>
                    <a:pt x="612" y="247"/>
                  </a:lnTo>
                  <a:lnTo>
                    <a:pt x="620" y="320"/>
                  </a:lnTo>
                  <a:lnTo>
                    <a:pt x="612" y="393"/>
                  </a:lnTo>
                  <a:lnTo>
                    <a:pt x="588" y="460"/>
                  </a:lnTo>
                  <a:lnTo>
                    <a:pt x="552" y="520"/>
                  </a:lnTo>
                  <a:lnTo>
                    <a:pt x="504" y="569"/>
                  </a:lnTo>
                  <a:lnTo>
                    <a:pt x="469" y="592"/>
                  </a:lnTo>
                  <a:close/>
                  <a:moveTo>
                    <a:pt x="213" y="249"/>
                  </a:moveTo>
                  <a:lnTo>
                    <a:pt x="166" y="249"/>
                  </a:lnTo>
                  <a:lnTo>
                    <a:pt x="194" y="198"/>
                  </a:lnTo>
                  <a:lnTo>
                    <a:pt x="236" y="156"/>
                  </a:lnTo>
                  <a:lnTo>
                    <a:pt x="289" y="127"/>
                  </a:lnTo>
                  <a:lnTo>
                    <a:pt x="349" y="117"/>
                  </a:lnTo>
                  <a:lnTo>
                    <a:pt x="378" y="119"/>
                  </a:lnTo>
                  <a:lnTo>
                    <a:pt x="405" y="126"/>
                  </a:lnTo>
                  <a:lnTo>
                    <a:pt x="431" y="137"/>
                  </a:lnTo>
                  <a:lnTo>
                    <a:pt x="455" y="151"/>
                  </a:lnTo>
                  <a:lnTo>
                    <a:pt x="453" y="162"/>
                  </a:lnTo>
                  <a:lnTo>
                    <a:pt x="349" y="162"/>
                  </a:lnTo>
                  <a:lnTo>
                    <a:pt x="306" y="169"/>
                  </a:lnTo>
                  <a:lnTo>
                    <a:pt x="268" y="188"/>
                  </a:lnTo>
                  <a:lnTo>
                    <a:pt x="236" y="216"/>
                  </a:lnTo>
                  <a:lnTo>
                    <a:pt x="213" y="249"/>
                  </a:lnTo>
                  <a:close/>
                  <a:moveTo>
                    <a:pt x="445" y="199"/>
                  </a:moveTo>
                  <a:lnTo>
                    <a:pt x="424" y="184"/>
                  </a:lnTo>
                  <a:lnTo>
                    <a:pt x="401" y="172"/>
                  </a:lnTo>
                  <a:lnTo>
                    <a:pt x="376" y="165"/>
                  </a:lnTo>
                  <a:lnTo>
                    <a:pt x="349" y="162"/>
                  </a:lnTo>
                  <a:lnTo>
                    <a:pt x="453" y="162"/>
                  </a:lnTo>
                  <a:lnTo>
                    <a:pt x="445" y="199"/>
                  </a:lnTo>
                  <a:close/>
                  <a:moveTo>
                    <a:pt x="425" y="296"/>
                  </a:moveTo>
                  <a:lnTo>
                    <a:pt x="89" y="296"/>
                  </a:lnTo>
                  <a:lnTo>
                    <a:pt x="99" y="249"/>
                  </a:lnTo>
                  <a:lnTo>
                    <a:pt x="431" y="249"/>
                  </a:lnTo>
                  <a:lnTo>
                    <a:pt x="431" y="253"/>
                  </a:lnTo>
                  <a:lnTo>
                    <a:pt x="425" y="296"/>
                  </a:lnTo>
                  <a:close/>
                  <a:moveTo>
                    <a:pt x="199" y="342"/>
                  </a:moveTo>
                  <a:lnTo>
                    <a:pt x="155" y="342"/>
                  </a:lnTo>
                  <a:lnTo>
                    <a:pt x="155" y="326"/>
                  </a:lnTo>
                  <a:lnTo>
                    <a:pt x="155" y="309"/>
                  </a:lnTo>
                  <a:lnTo>
                    <a:pt x="155" y="302"/>
                  </a:lnTo>
                  <a:lnTo>
                    <a:pt x="156" y="296"/>
                  </a:lnTo>
                  <a:lnTo>
                    <a:pt x="200" y="296"/>
                  </a:lnTo>
                  <a:lnTo>
                    <a:pt x="199" y="302"/>
                  </a:lnTo>
                  <a:lnTo>
                    <a:pt x="199" y="309"/>
                  </a:lnTo>
                  <a:lnTo>
                    <a:pt x="199" y="326"/>
                  </a:lnTo>
                  <a:lnTo>
                    <a:pt x="199" y="342"/>
                  </a:lnTo>
                  <a:close/>
                  <a:moveTo>
                    <a:pt x="405" y="389"/>
                  </a:moveTo>
                  <a:lnTo>
                    <a:pt x="90" y="389"/>
                  </a:lnTo>
                  <a:lnTo>
                    <a:pt x="100" y="342"/>
                  </a:lnTo>
                  <a:lnTo>
                    <a:pt x="415" y="342"/>
                  </a:lnTo>
                  <a:lnTo>
                    <a:pt x="405" y="389"/>
                  </a:lnTo>
                  <a:close/>
                  <a:moveTo>
                    <a:pt x="348" y="520"/>
                  </a:moveTo>
                  <a:lnTo>
                    <a:pt x="289" y="510"/>
                  </a:lnTo>
                  <a:lnTo>
                    <a:pt x="237" y="482"/>
                  </a:lnTo>
                  <a:lnTo>
                    <a:pt x="195" y="440"/>
                  </a:lnTo>
                  <a:lnTo>
                    <a:pt x="167" y="389"/>
                  </a:lnTo>
                  <a:lnTo>
                    <a:pt x="215" y="389"/>
                  </a:lnTo>
                  <a:lnTo>
                    <a:pt x="238" y="424"/>
                  </a:lnTo>
                  <a:lnTo>
                    <a:pt x="269" y="451"/>
                  </a:lnTo>
                  <a:lnTo>
                    <a:pt x="306" y="469"/>
                  </a:lnTo>
                  <a:lnTo>
                    <a:pt x="348" y="474"/>
                  </a:lnTo>
                  <a:lnTo>
                    <a:pt x="444" y="474"/>
                  </a:lnTo>
                  <a:lnTo>
                    <a:pt x="444" y="494"/>
                  </a:lnTo>
                  <a:lnTo>
                    <a:pt x="421" y="505"/>
                  </a:lnTo>
                  <a:lnTo>
                    <a:pt x="397" y="513"/>
                  </a:lnTo>
                  <a:lnTo>
                    <a:pt x="373" y="518"/>
                  </a:lnTo>
                  <a:lnTo>
                    <a:pt x="348" y="520"/>
                  </a:lnTo>
                  <a:close/>
                  <a:moveTo>
                    <a:pt x="444" y="474"/>
                  </a:moveTo>
                  <a:lnTo>
                    <a:pt x="348" y="474"/>
                  </a:lnTo>
                  <a:lnTo>
                    <a:pt x="374" y="472"/>
                  </a:lnTo>
                  <a:lnTo>
                    <a:pt x="398" y="465"/>
                  </a:lnTo>
                  <a:lnTo>
                    <a:pt x="421" y="454"/>
                  </a:lnTo>
                  <a:lnTo>
                    <a:pt x="444" y="439"/>
                  </a:lnTo>
                  <a:lnTo>
                    <a:pt x="444" y="474"/>
                  </a:lnTo>
                  <a:close/>
                </a:path>
              </a:pathLst>
            </a:custGeom>
            <a:solidFill>
              <a:srgbClr val="024EA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srgbClr val="4D4D4D"/>
                </a:solidFill>
                <a:effectLst/>
                <a:uLnTx/>
                <a:uFillTx/>
                <a:latin typeface="Arial"/>
                <a:ea typeface="+mn-ea"/>
                <a:cs typeface="+mn-cs"/>
              </a:endParaRPr>
            </a:p>
          </p:txBody>
        </p:sp>
        <p:sp>
          <p:nvSpPr>
            <p:cNvPr id="11" name="Text Box 170">
              <a:extLst>
                <a:ext uri="{FF2B5EF4-FFF2-40B4-BE49-F238E27FC236}">
                  <a16:creationId xmlns:a16="http://schemas.microsoft.com/office/drawing/2014/main" id="{7B8B0375-0CB9-B24C-9174-B0CF87B33E55}"/>
                </a:ext>
              </a:extLst>
            </p:cNvPr>
            <p:cNvSpPr txBox="1">
              <a:spLocks noChangeAspect="1" noEditPoints="1" noChangeArrowheads="1" noChangeShapeType="1" noTextEdit="1"/>
            </p:cNvSpPr>
            <p:nvPr/>
          </p:nvSpPr>
          <p:spPr bwMode="auto">
            <a:xfrm>
              <a:off x="2134" y="484"/>
              <a:ext cx="2147" cy="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algn="l" defTabSz="914400" rtl="0" eaLnBrk="1" fontAlgn="auto" latinLnBrk="0" hangingPunct="1">
                <a:lnSpc>
                  <a:spcPts val="206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313131"/>
                  </a:solidFill>
                  <a:effectLst/>
                  <a:uLnTx/>
                  <a:uFillTx/>
                  <a:latin typeface="Calibri" panose="020F0502020204030204" pitchFamily="34" charset="0"/>
                  <a:ea typeface="Times New Roman" panose="02020603050405020304" pitchFamily="18" charset="0"/>
                  <a:cs typeface="Calibri" panose="020F0502020204030204" pitchFamily="34" charset="0"/>
                </a:rPr>
                <a:t>Budget</a:t>
              </a:r>
              <a:endParaRPr kumimoji="0" lang="es-ES" sz="1600" b="0" i="0" u="none" strike="noStrike" kern="1200" cap="none" spc="0" normalizeH="0" baseline="0" noProof="0" dirty="0">
                <a:ln>
                  <a:noFill/>
                </a:ln>
                <a:solidFill>
                  <a:srgbClr val="4D4D4D"/>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sp>
        <p:nvSpPr>
          <p:cNvPr id="12" name="TextBox 11"/>
          <p:cNvSpPr txBox="1"/>
          <p:nvPr/>
        </p:nvSpPr>
        <p:spPr>
          <a:xfrm>
            <a:off x="8421527" y="1342392"/>
            <a:ext cx="292016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smtClean="0">
                <a:ln>
                  <a:noFill/>
                </a:ln>
                <a:solidFill>
                  <a:srgbClr val="4D4D4D"/>
                </a:solidFill>
                <a:effectLst/>
                <a:uLnTx/>
                <a:uFillTx/>
                <a:latin typeface="Arial"/>
                <a:ea typeface="+mn-ea"/>
                <a:cs typeface="+mn-cs"/>
              </a:rPr>
              <a:t>€ </a:t>
            </a:r>
            <a:r>
              <a:rPr kumimoji="0" lang="en-GB" sz="1800" b="1" i="0" u="none" strike="noStrike" kern="1200" cap="none" spc="0" normalizeH="0" baseline="0" noProof="0" dirty="0" smtClean="0">
                <a:ln>
                  <a:noFill/>
                </a:ln>
                <a:solidFill>
                  <a:srgbClr val="4D4D4D"/>
                </a:solidFill>
                <a:effectLst/>
                <a:uLnTx/>
                <a:uFillTx/>
                <a:latin typeface="Arial"/>
                <a:ea typeface="+mn-ea"/>
                <a:cs typeface="+mn-cs"/>
              </a:rPr>
              <a:t>672.5</a:t>
            </a:r>
            <a:r>
              <a:rPr kumimoji="0" lang="pl-PL" sz="1800" b="1" i="0" u="none" strike="noStrike" kern="1200" cap="none" spc="0" normalizeH="0" baseline="0" noProof="0" dirty="0" smtClean="0">
                <a:ln>
                  <a:noFill/>
                </a:ln>
                <a:solidFill>
                  <a:srgbClr val="4D4D4D"/>
                </a:solidFill>
                <a:effectLst/>
                <a:uLnTx/>
                <a:uFillTx/>
                <a:latin typeface="Arial"/>
                <a:ea typeface="+mn-ea"/>
                <a:cs typeface="+mn-cs"/>
              </a:rPr>
              <a:t> </a:t>
            </a:r>
            <a:r>
              <a:rPr kumimoji="0" lang="pl-PL" sz="1800" b="1" i="0" u="none" strike="noStrike" kern="1200" cap="none" spc="0" normalizeH="0" baseline="0" noProof="0" dirty="0" err="1" smtClean="0">
                <a:ln>
                  <a:noFill/>
                </a:ln>
                <a:solidFill>
                  <a:srgbClr val="4D4D4D"/>
                </a:solidFill>
                <a:effectLst/>
                <a:uLnTx/>
                <a:uFillTx/>
                <a:latin typeface="Arial"/>
                <a:ea typeface="+mn-ea"/>
                <a:cs typeface="+mn-cs"/>
              </a:rPr>
              <a:t>billion</a:t>
            </a:r>
            <a:r>
              <a:rPr kumimoji="0" lang="en-GB" sz="1800" b="1" i="0" u="none" strike="noStrike" kern="1200" cap="none" spc="0" normalizeH="0" baseline="0" noProof="0" dirty="0" smtClean="0">
                <a:ln>
                  <a:noFill/>
                </a:ln>
                <a:solidFill>
                  <a:srgbClr val="4D4D4D"/>
                </a:solidFill>
                <a:effectLst/>
                <a:uLnTx/>
                <a:uFillTx/>
                <a:latin typeface="Arial"/>
                <a:ea typeface="+mn-ea"/>
                <a:cs typeface="+mn-cs"/>
              </a:rPr>
              <a:t> </a:t>
            </a:r>
            <a:br>
              <a:rPr kumimoji="0" lang="en-GB" sz="1800" b="1" i="0" u="none" strike="noStrike" kern="1200" cap="none" spc="0" normalizeH="0" baseline="0" noProof="0" dirty="0" smtClean="0">
                <a:ln>
                  <a:noFill/>
                </a:ln>
                <a:solidFill>
                  <a:srgbClr val="4D4D4D"/>
                </a:solidFill>
                <a:effectLst/>
                <a:uLnTx/>
                <a:uFillTx/>
                <a:latin typeface="Arial"/>
                <a:ea typeface="+mn-ea"/>
                <a:cs typeface="+mn-cs"/>
              </a:rPr>
            </a:br>
            <a:r>
              <a:rPr kumimoji="0" lang="en-GB" sz="1400" b="0" i="0" u="none" strike="noStrike" kern="1200" cap="none" spc="0" normalizeH="0" baseline="0" noProof="0" dirty="0" smtClean="0">
                <a:ln>
                  <a:noFill/>
                </a:ln>
                <a:solidFill>
                  <a:srgbClr val="4D4D4D"/>
                </a:solidFill>
                <a:effectLst/>
                <a:uLnTx/>
                <a:uFillTx/>
                <a:latin typeface="Arial"/>
                <a:ea typeface="+mn-ea"/>
                <a:cs typeface="+mn-cs"/>
              </a:rPr>
              <a:t>loans (360 b) + </a:t>
            </a:r>
            <a:r>
              <a:rPr kumimoji="0" lang="en-GB" sz="1400" b="0" i="0" u="none" strike="noStrike" kern="1200" cap="none" spc="0" normalizeH="0" baseline="0" noProof="0" dirty="0">
                <a:ln>
                  <a:noFill/>
                </a:ln>
                <a:solidFill>
                  <a:srgbClr val="4D4D4D"/>
                </a:solidFill>
                <a:effectLst/>
                <a:uLnTx/>
                <a:uFillTx/>
                <a:latin typeface="Arial"/>
                <a:ea typeface="+mn-ea"/>
                <a:cs typeface="+mn-cs"/>
              </a:rPr>
              <a:t>grants </a:t>
            </a:r>
            <a:r>
              <a:rPr kumimoji="0" lang="en-GB" sz="1400" b="0" i="0" u="none" strike="noStrike" kern="1200" cap="none" spc="0" normalizeH="0" baseline="0" noProof="0" dirty="0" smtClean="0">
                <a:ln>
                  <a:noFill/>
                </a:ln>
                <a:solidFill>
                  <a:srgbClr val="4D4D4D"/>
                </a:solidFill>
                <a:effectLst/>
                <a:uLnTx/>
                <a:uFillTx/>
                <a:latin typeface="Arial"/>
                <a:ea typeface="+mn-ea"/>
                <a:cs typeface="+mn-cs"/>
              </a:rPr>
              <a:t>(312.5 b)</a:t>
            </a:r>
            <a:endParaRPr kumimoji="0" lang="en-GB" sz="1400" b="1" i="0" u="none" strike="noStrike" kern="1200" cap="none" spc="0" normalizeH="0" baseline="0" noProof="0" dirty="0">
              <a:ln>
                <a:noFill/>
              </a:ln>
              <a:solidFill>
                <a:srgbClr val="4D4D4D"/>
              </a:solidFill>
              <a:effectLst/>
              <a:uLnTx/>
              <a:uFillTx/>
              <a:latin typeface="Arial"/>
              <a:ea typeface="+mn-ea"/>
              <a:cs typeface="+mn-cs"/>
            </a:endParaRPr>
          </a:p>
        </p:txBody>
      </p:sp>
    </p:spTree>
    <p:extLst>
      <p:ext uri="{BB962C8B-B14F-4D97-AF65-F5344CB8AC3E}">
        <p14:creationId xmlns:p14="http://schemas.microsoft.com/office/powerpoint/2010/main" val="18989001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83112" y="687718"/>
            <a:ext cx="10515600" cy="678923"/>
          </a:xfrm>
        </p:spPr>
        <p:txBody>
          <a:bodyPr/>
          <a:lstStyle/>
          <a:p>
            <a:pPr algn="ctr"/>
            <a:r>
              <a:rPr lang="fr-FR" dirty="0" err="1"/>
              <a:t>Recovery</a:t>
            </a:r>
            <a:r>
              <a:rPr lang="fr-FR" dirty="0"/>
              <a:t> and </a:t>
            </a:r>
            <a:r>
              <a:rPr lang="fr-FR" dirty="0" err="1"/>
              <a:t>Resilience</a:t>
            </a:r>
            <a:r>
              <a:rPr lang="fr-FR" dirty="0"/>
              <a:t> </a:t>
            </a:r>
            <a:r>
              <a:rPr lang="fr-FR" dirty="0" smtClean="0"/>
              <a:t>Facility</a:t>
            </a:r>
            <a:r>
              <a:rPr lang="en-US" dirty="0" smtClean="0"/>
              <a:t/>
            </a:r>
            <a:br>
              <a:rPr lang="en-US" dirty="0" smtClean="0"/>
            </a:br>
            <a:r>
              <a:rPr lang="en-US" dirty="0" smtClean="0"/>
              <a:t>  </a:t>
            </a:r>
            <a:endParaRPr lang="en-US" dirty="0"/>
          </a:p>
        </p:txBody>
      </p:sp>
      <p:sp>
        <p:nvSpPr>
          <p:cNvPr id="3" name="Content Placeholder 2"/>
          <p:cNvSpPr>
            <a:spLocks noGrp="1"/>
          </p:cNvSpPr>
          <p:nvPr>
            <p:ph sz="half" idx="1"/>
          </p:nvPr>
        </p:nvSpPr>
        <p:spPr>
          <a:xfrm>
            <a:off x="7401886" y="1613441"/>
            <a:ext cx="4688513" cy="4421706"/>
          </a:xfrm>
        </p:spPr>
        <p:txBody>
          <a:bodyPr/>
          <a:lstStyle/>
          <a:p>
            <a:pPr marL="0" indent="0">
              <a:buNone/>
            </a:pPr>
            <a:r>
              <a:rPr lang="en-GB" sz="1800" b="1" i="1" dirty="0" smtClean="0"/>
              <a:t>   </a:t>
            </a:r>
            <a:r>
              <a:rPr lang="en-GB" sz="1800" b="1" i="1" dirty="0" smtClean="0">
                <a:solidFill>
                  <a:schemeClr val="accent6">
                    <a:lumMod val="75000"/>
                  </a:schemeClr>
                </a:solidFill>
              </a:rPr>
              <a:t>Examples from MS</a:t>
            </a:r>
            <a:r>
              <a:rPr lang="en-GB" sz="1800" dirty="0" smtClean="0">
                <a:solidFill>
                  <a:schemeClr val="accent6">
                    <a:lumMod val="75000"/>
                  </a:schemeClr>
                </a:solidFill>
              </a:rPr>
              <a:t>:</a:t>
            </a:r>
            <a:endParaRPr lang="en-GB" sz="1800" dirty="0">
              <a:solidFill>
                <a:schemeClr val="accent6">
                  <a:lumMod val="75000"/>
                </a:schemeClr>
              </a:solidFill>
            </a:endParaRPr>
          </a:p>
          <a:p>
            <a:pPr>
              <a:spcAft>
                <a:spcPts val="1200"/>
              </a:spcAft>
            </a:pPr>
            <a:r>
              <a:rPr lang="en-GB" sz="1800" b="1" dirty="0" smtClean="0"/>
              <a:t>Italy</a:t>
            </a:r>
            <a:r>
              <a:rPr lang="en-GB" sz="1800" dirty="0" smtClean="0"/>
              <a:t>: </a:t>
            </a:r>
            <a:r>
              <a:rPr lang="en-GB" sz="1800" dirty="0"/>
              <a:t>more than 6.6 </a:t>
            </a:r>
            <a:r>
              <a:rPr lang="en-GB" sz="1800" dirty="0" smtClean="0"/>
              <a:t>b </a:t>
            </a:r>
            <a:r>
              <a:rPr lang="en-GB" sz="1800" dirty="0"/>
              <a:t>EUR </a:t>
            </a:r>
            <a:r>
              <a:rPr lang="en-GB" sz="1800" dirty="0" smtClean="0"/>
              <a:t>foreseen for</a:t>
            </a:r>
            <a:br>
              <a:rPr lang="en-GB" sz="1800" dirty="0" smtClean="0"/>
            </a:br>
            <a:r>
              <a:rPr lang="en-GB" sz="1800" dirty="0" smtClean="0"/>
              <a:t>tourism </a:t>
            </a:r>
            <a:r>
              <a:rPr lang="en-GB" sz="1800" dirty="0"/>
              <a:t>and </a:t>
            </a:r>
            <a:r>
              <a:rPr lang="en-GB" sz="1800" dirty="0" smtClean="0"/>
              <a:t>culture</a:t>
            </a:r>
            <a:endParaRPr lang="en-US" sz="1800" dirty="0"/>
          </a:p>
          <a:p>
            <a:pPr>
              <a:spcAft>
                <a:spcPts val="1200"/>
              </a:spcAft>
            </a:pPr>
            <a:r>
              <a:rPr lang="en-GB" sz="1800" b="1" dirty="0" smtClean="0"/>
              <a:t>France</a:t>
            </a:r>
            <a:r>
              <a:rPr lang="en-GB" sz="1800" dirty="0" smtClean="0"/>
              <a:t>: planning </a:t>
            </a:r>
            <a:r>
              <a:rPr lang="en-GB" sz="1800" dirty="0"/>
              <a:t>to allocate more than </a:t>
            </a:r>
            <a:r>
              <a:rPr lang="en-GB" sz="1800" dirty="0" smtClean="0"/>
              <a:t>700m EUR </a:t>
            </a:r>
            <a:r>
              <a:rPr lang="en-GB" sz="1800" dirty="0"/>
              <a:t>into investments in cultural heritage, </a:t>
            </a:r>
            <a:r>
              <a:rPr lang="en-GB" sz="1800" dirty="0" smtClean="0"/>
              <a:t>artistic </a:t>
            </a:r>
            <a:r>
              <a:rPr lang="en-GB" sz="1800" dirty="0"/>
              <a:t>education &amp; </a:t>
            </a:r>
            <a:r>
              <a:rPr lang="en-GB" sz="1800" dirty="0" smtClean="0"/>
              <a:t>strategic </a:t>
            </a:r>
            <a:r>
              <a:rPr lang="en-GB" sz="1800" dirty="0"/>
              <a:t>cultural </a:t>
            </a:r>
            <a:r>
              <a:rPr lang="en-GB" sz="1800" dirty="0" smtClean="0"/>
              <a:t>sectors most </a:t>
            </a:r>
            <a:r>
              <a:rPr lang="en-GB" sz="1800" dirty="0"/>
              <a:t>affected by the </a:t>
            </a:r>
            <a:r>
              <a:rPr lang="en-GB" sz="1800" dirty="0" smtClean="0"/>
              <a:t>crisis</a:t>
            </a:r>
            <a:endParaRPr lang="en-US" sz="1800" dirty="0"/>
          </a:p>
          <a:p>
            <a:r>
              <a:rPr lang="en-GB" sz="1800" b="1" dirty="0" smtClean="0"/>
              <a:t>Croatia</a:t>
            </a:r>
            <a:r>
              <a:rPr lang="en-GB" sz="1800" dirty="0" smtClean="0"/>
              <a:t>: envisaging </a:t>
            </a:r>
            <a:r>
              <a:rPr lang="en-GB" sz="1800" dirty="0"/>
              <a:t>the energy efficiency </a:t>
            </a:r>
            <a:r>
              <a:rPr lang="en-GB" sz="1800" dirty="0" smtClean="0"/>
              <a:t/>
            </a:r>
            <a:br>
              <a:rPr lang="en-GB" sz="1800" dirty="0" smtClean="0"/>
            </a:br>
            <a:r>
              <a:rPr lang="en-GB" sz="1800" dirty="0" smtClean="0"/>
              <a:t>renovation </a:t>
            </a:r>
            <a:r>
              <a:rPr lang="en-GB" sz="1800" dirty="0"/>
              <a:t>of cultural buildings with almost </a:t>
            </a:r>
            <a:r>
              <a:rPr lang="en-GB" sz="1800" dirty="0" smtClean="0"/>
              <a:t>40m </a:t>
            </a:r>
            <a:r>
              <a:rPr lang="en-GB" sz="1800" dirty="0"/>
              <a:t>EUR</a:t>
            </a:r>
            <a:endParaRPr lang="en-US" sz="1800" dirty="0"/>
          </a:p>
          <a:p>
            <a:endParaRPr lang="en-GB" dirty="0" smtClean="0"/>
          </a:p>
          <a:p>
            <a:endParaRPr lang="en-GB" dirty="0"/>
          </a:p>
          <a:p>
            <a:endParaRPr lang="en-US" dirty="0"/>
          </a:p>
        </p:txBody>
      </p:sp>
      <p:sp>
        <p:nvSpPr>
          <p:cNvPr id="13" name="Rectángulo 56">
            <a:extLst>
              <a:ext uri="{FF2B5EF4-FFF2-40B4-BE49-F238E27FC236}">
                <a16:creationId xmlns:a16="http://schemas.microsoft.com/office/drawing/2014/main" id="{6FACED82-7FC1-2B4D-99AF-C411103B8248}"/>
              </a:ext>
            </a:extLst>
          </p:cNvPr>
          <p:cNvSpPr/>
          <p:nvPr/>
        </p:nvSpPr>
        <p:spPr>
          <a:xfrm>
            <a:off x="3535729" y="1027179"/>
            <a:ext cx="4691556" cy="43088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a:ln>
                  <a:noFill/>
                </a:ln>
                <a:solidFill>
                  <a:srgbClr val="ED8D2F"/>
                </a:solidFill>
                <a:effectLst/>
                <a:uLnTx/>
                <a:uFillTx/>
                <a:latin typeface="Arial"/>
                <a:ea typeface="+mn-ea"/>
                <a:cs typeface="+mn-cs"/>
              </a:rPr>
              <a:t>What is in it for </a:t>
            </a:r>
            <a:r>
              <a:rPr kumimoji="0" lang="en-US" sz="2200" b="1" i="1" u="none" strike="noStrike" kern="1200" cap="none" spc="0" normalizeH="0" baseline="0" noProof="0" dirty="0" smtClean="0">
                <a:ln>
                  <a:noFill/>
                </a:ln>
                <a:solidFill>
                  <a:srgbClr val="ED8D2F"/>
                </a:solidFill>
                <a:effectLst/>
                <a:uLnTx/>
                <a:uFillTx/>
                <a:latin typeface="Arial"/>
                <a:ea typeface="+mn-ea"/>
                <a:cs typeface="+mn-cs"/>
              </a:rPr>
              <a:t>culture? </a:t>
            </a:r>
            <a:endParaRPr kumimoji="0" lang="es-ES" sz="2200" b="1" i="1" u="none" strike="noStrike" kern="1200" cap="none" spc="0" normalizeH="0" baseline="0" noProof="0" dirty="0">
              <a:ln>
                <a:noFill/>
              </a:ln>
              <a:solidFill>
                <a:srgbClr val="ED8D2F"/>
              </a:solidFill>
              <a:effectLst/>
              <a:uLnTx/>
              <a:uFillTx/>
              <a:latin typeface="Arial"/>
              <a:ea typeface="+mn-ea"/>
              <a:cs typeface="+mn-cs"/>
            </a:endParaRPr>
          </a:p>
        </p:txBody>
      </p:sp>
      <p:sp>
        <p:nvSpPr>
          <p:cNvPr id="14" name="Rectángulo 6">
            <a:extLst>
              <a:ext uri="{FF2B5EF4-FFF2-40B4-BE49-F238E27FC236}">
                <a16:creationId xmlns:a16="http://schemas.microsoft.com/office/drawing/2014/main" id="{C8492329-5743-CA44-B79A-020F9B16A398}"/>
              </a:ext>
            </a:extLst>
          </p:cNvPr>
          <p:cNvSpPr/>
          <p:nvPr/>
        </p:nvSpPr>
        <p:spPr>
          <a:xfrm>
            <a:off x="305827" y="1613441"/>
            <a:ext cx="6855623" cy="31393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smtClean="0">
                <a:ln>
                  <a:noFill/>
                </a:ln>
                <a:solidFill>
                  <a:srgbClr val="4D4D4D"/>
                </a:solidFill>
                <a:effectLst/>
                <a:uLnTx/>
                <a:uFillTx/>
                <a:latin typeface="Arial"/>
                <a:ea typeface="+mn-ea"/>
                <a:cs typeface="+mn-cs"/>
              </a:rPr>
              <a:t>Pledge</a:t>
            </a:r>
            <a:r>
              <a:rPr kumimoji="0" lang="en-GB" sz="1800" b="0" i="0" u="none" strike="noStrike" kern="1200" cap="none" spc="0" normalizeH="0" baseline="0" noProof="0" dirty="0" smtClean="0">
                <a:ln>
                  <a:noFill/>
                </a:ln>
                <a:solidFill>
                  <a:srgbClr val="4D4D4D"/>
                </a:solidFill>
                <a:effectLst/>
                <a:uLnTx/>
                <a:uFillTx/>
                <a:latin typeface="Arial"/>
                <a:ea typeface="+mn-ea"/>
                <a:cs typeface="+mn-cs"/>
              </a:rPr>
              <a:t> </a:t>
            </a:r>
            <a:r>
              <a:rPr kumimoji="0" lang="en-GB" sz="1800" b="1" i="1" u="none" strike="noStrike" kern="1200" cap="none" spc="0" normalizeH="0" baseline="0" noProof="0" dirty="0">
                <a:ln>
                  <a:noFill/>
                </a:ln>
                <a:solidFill>
                  <a:srgbClr val="4D4D4D"/>
                </a:solidFill>
                <a:effectLst/>
                <a:uLnTx/>
                <a:uFillTx/>
                <a:latin typeface="Arial"/>
                <a:ea typeface="+mn-ea"/>
                <a:cs typeface="+mn-cs"/>
              </a:rPr>
              <a:t>for a threshold of</a:t>
            </a:r>
            <a:r>
              <a:rPr kumimoji="0" lang="es-ES" sz="1800" b="1" i="1" u="none" strike="noStrike" kern="1200" cap="none" spc="0" normalizeH="0" baseline="0" noProof="0" dirty="0">
                <a:ln>
                  <a:noFill/>
                </a:ln>
                <a:solidFill>
                  <a:srgbClr val="4D4D4D"/>
                </a:solidFill>
                <a:effectLst/>
                <a:uLnTx/>
                <a:uFillTx/>
                <a:latin typeface="Arial"/>
                <a:ea typeface="+mn-ea"/>
                <a:cs typeface="+mn-cs"/>
              </a:rPr>
              <a:t> 2</a:t>
            </a:r>
            <a:r>
              <a:rPr kumimoji="0" lang="es-ES" sz="1800" b="1" i="1" u="none" strike="noStrike" kern="1200" cap="none" spc="0" normalizeH="0" baseline="0" noProof="0" dirty="0" smtClean="0">
                <a:ln>
                  <a:noFill/>
                </a:ln>
                <a:solidFill>
                  <a:srgbClr val="4D4D4D"/>
                </a:solidFill>
                <a:effectLst/>
                <a:uLnTx/>
                <a:uFillTx/>
                <a:latin typeface="Arial"/>
                <a:ea typeface="+mn-ea"/>
                <a:cs typeface="+mn-cs"/>
              </a:rPr>
              <a:t>%: </a:t>
            </a:r>
            <a:r>
              <a:rPr kumimoji="0" lang="en-GB" sz="1800" b="0" i="0" u="none" strike="noStrike" kern="1200" cap="none" spc="0" normalizeH="0" baseline="0" noProof="0" dirty="0" smtClean="0">
                <a:ln>
                  <a:noFill/>
                </a:ln>
                <a:solidFill>
                  <a:srgbClr val="4D4D4D"/>
                </a:solidFill>
                <a:effectLst/>
                <a:uLnTx/>
                <a:uFillTx/>
                <a:latin typeface="Arial"/>
                <a:ea typeface="+mn-ea"/>
                <a:cs typeface="+mn-cs"/>
              </a:rPr>
              <a:t>by the European </a:t>
            </a:r>
            <a:r>
              <a:rPr kumimoji="0" lang="en-GB" sz="1800" b="0" i="0" u="none" strike="noStrike" kern="1200" cap="none" spc="0" normalizeH="0" baseline="0" noProof="0" dirty="0">
                <a:ln>
                  <a:noFill/>
                </a:ln>
                <a:solidFill>
                  <a:srgbClr val="4D4D4D"/>
                </a:solidFill>
                <a:effectLst/>
                <a:uLnTx/>
                <a:uFillTx/>
                <a:latin typeface="Arial"/>
                <a:ea typeface="+mn-ea"/>
                <a:cs typeface="+mn-cs"/>
              </a:rPr>
              <a:t>Parliament </a:t>
            </a:r>
            <a:r>
              <a:rPr kumimoji="0" lang="en-GB" sz="1800" b="0" i="0" u="none" strike="noStrike" kern="1200" cap="none" spc="0" normalizeH="0" baseline="0" noProof="0" dirty="0" smtClean="0">
                <a:ln>
                  <a:noFill/>
                </a:ln>
                <a:solidFill>
                  <a:srgbClr val="4D4D4D"/>
                </a:solidFill>
                <a:effectLst/>
                <a:uLnTx/>
                <a:uFillTx/>
                <a:latin typeface="Arial"/>
                <a:ea typeface="+mn-ea"/>
                <a:cs typeface="+mn-cs"/>
              </a:rPr>
              <a:t>and </a:t>
            </a:r>
            <a:r>
              <a:rPr kumimoji="0" lang="en-GB" sz="1800" b="0" i="0" u="none" strike="noStrike" kern="1200" cap="none" spc="0" normalizeH="0" baseline="0" noProof="0" dirty="0">
                <a:ln>
                  <a:noFill/>
                </a:ln>
                <a:solidFill>
                  <a:srgbClr val="4D4D4D"/>
                </a:solidFill>
                <a:effectLst/>
                <a:uLnTx/>
                <a:uFillTx/>
                <a:latin typeface="Arial"/>
                <a:ea typeface="+mn-ea"/>
                <a:cs typeface="+mn-cs"/>
              </a:rPr>
              <a:t>p</a:t>
            </a:r>
            <a:r>
              <a:rPr kumimoji="0" lang="es-ES" sz="1800" b="0" i="0" u="none" strike="noStrike" kern="1200" cap="none" spc="0" normalizeH="0" baseline="0" noProof="0" dirty="0" err="1">
                <a:ln>
                  <a:noFill/>
                </a:ln>
                <a:solidFill>
                  <a:srgbClr val="4D4D4D"/>
                </a:solidFill>
                <a:effectLst/>
                <a:uLnTx/>
                <a:uFillTx/>
                <a:latin typeface="Arial"/>
                <a:ea typeface="+mn-ea"/>
                <a:cs typeface="+mn-cs"/>
              </a:rPr>
              <a:t>an</a:t>
            </a:r>
            <a:r>
              <a:rPr kumimoji="0" lang="es-ES" sz="1800" b="0" i="0" u="none" strike="noStrike" kern="1200" cap="none" spc="0" normalizeH="0" baseline="0" noProof="0" dirty="0">
                <a:ln>
                  <a:noFill/>
                </a:ln>
                <a:solidFill>
                  <a:srgbClr val="4D4D4D"/>
                </a:solidFill>
                <a:effectLst/>
                <a:uLnTx/>
                <a:uFillTx/>
                <a:latin typeface="Arial"/>
                <a:ea typeface="+mn-ea"/>
                <a:cs typeface="+mn-cs"/>
              </a:rPr>
              <a:t>-European cultural </a:t>
            </a:r>
            <a:r>
              <a:rPr kumimoji="0" lang="es-ES" sz="1800" b="0" i="0" u="none" strike="noStrike" kern="1200" cap="none" spc="0" normalizeH="0" baseline="0" noProof="0" dirty="0" err="1" smtClean="0">
                <a:ln>
                  <a:noFill/>
                </a:ln>
                <a:solidFill>
                  <a:srgbClr val="4D4D4D"/>
                </a:solidFill>
                <a:effectLst/>
                <a:uLnTx/>
                <a:uFillTx/>
                <a:latin typeface="Arial"/>
                <a:ea typeface="+mn-ea"/>
                <a:cs typeface="+mn-cs"/>
              </a:rPr>
              <a:t>networks</a:t>
            </a:r>
            <a:r>
              <a:rPr kumimoji="0" lang="es-ES" sz="1800" b="0" i="0" u="none" strike="noStrike" kern="1200" cap="none" spc="0" normalizeH="0" baseline="0" noProof="0" dirty="0" smtClean="0">
                <a:ln>
                  <a:noFill/>
                </a:ln>
                <a:solidFill>
                  <a:srgbClr val="4D4D4D"/>
                </a:solidFill>
                <a:effectLst/>
                <a:uLnTx/>
                <a:uFillTx/>
                <a:latin typeface="Arial"/>
                <a:ea typeface="+mn-ea"/>
                <a:cs typeface="+mn-cs"/>
              </a:rPr>
              <a:t>/</a:t>
            </a:r>
            <a:r>
              <a:rPr kumimoji="0" lang="es-ES" sz="1800" b="0" i="0" u="none" strike="noStrike" kern="1200" cap="none" spc="0" normalizeH="0" baseline="0" noProof="0" dirty="0" err="1" smtClean="0">
                <a:ln>
                  <a:noFill/>
                </a:ln>
                <a:solidFill>
                  <a:srgbClr val="4D4D4D"/>
                </a:solidFill>
                <a:effectLst/>
                <a:uLnTx/>
                <a:uFillTx/>
                <a:latin typeface="Arial"/>
                <a:ea typeface="+mn-ea"/>
                <a:cs typeface="+mn-cs"/>
              </a:rPr>
              <a:t>associations</a:t>
            </a:r>
            <a:r>
              <a:rPr kumimoji="0" lang="es-ES" sz="1800" b="0" i="0" u="none" strike="noStrike" kern="1200" cap="none" spc="0" normalizeH="0" baseline="0" noProof="0" dirty="0" smtClean="0">
                <a:ln>
                  <a:noFill/>
                </a:ln>
                <a:solidFill>
                  <a:srgbClr val="4D4D4D"/>
                </a:solidFill>
                <a:effectLst/>
                <a:uLnTx/>
                <a:uFillTx/>
                <a:latin typeface="Arial"/>
                <a:ea typeface="+mn-ea"/>
                <a:cs typeface="+mn-cs"/>
              </a:rPr>
              <a:t>, to </a:t>
            </a:r>
            <a:r>
              <a:rPr kumimoji="0" lang="es-ES" sz="1800" b="0" i="0" u="none" strike="noStrike" kern="1200" cap="none" spc="0" normalizeH="0" baseline="0" noProof="0" dirty="0" err="1" smtClean="0">
                <a:ln>
                  <a:noFill/>
                </a:ln>
                <a:solidFill>
                  <a:srgbClr val="4D4D4D"/>
                </a:solidFill>
                <a:effectLst/>
                <a:uLnTx/>
                <a:uFillTx/>
                <a:latin typeface="Arial"/>
                <a:ea typeface="+mn-ea"/>
                <a:cs typeface="+mn-cs"/>
              </a:rPr>
              <a:t>earmark</a:t>
            </a:r>
            <a:r>
              <a:rPr kumimoji="0" lang="es-ES" sz="1800" b="0" i="0" u="none" strike="noStrike" kern="1200" cap="none" spc="0" normalizeH="0" baseline="0" noProof="0" dirty="0" smtClean="0">
                <a:ln>
                  <a:noFill/>
                </a:ln>
                <a:solidFill>
                  <a:srgbClr val="4D4D4D"/>
                </a:solidFill>
                <a:effectLst/>
                <a:uLnTx/>
                <a:uFillTx/>
                <a:latin typeface="Arial"/>
                <a:ea typeface="+mn-ea"/>
                <a:cs typeface="+mn-cs"/>
              </a:rPr>
              <a:t> at </a:t>
            </a:r>
            <a:r>
              <a:rPr kumimoji="0" lang="es-ES" sz="1800" b="0" i="0" u="none" strike="noStrike" kern="1200" cap="none" spc="0" normalizeH="0" baseline="0" noProof="0" dirty="0" err="1" smtClean="0">
                <a:ln>
                  <a:noFill/>
                </a:ln>
                <a:solidFill>
                  <a:srgbClr val="4D4D4D"/>
                </a:solidFill>
                <a:effectLst/>
                <a:uLnTx/>
                <a:uFillTx/>
                <a:latin typeface="Arial"/>
                <a:ea typeface="+mn-ea"/>
                <a:cs typeface="+mn-cs"/>
              </a:rPr>
              <a:t>least</a:t>
            </a:r>
            <a:r>
              <a:rPr kumimoji="0" lang="es-ES" sz="1800" b="0" i="0" u="none" strike="noStrike" kern="1200" cap="none" spc="0" normalizeH="0" baseline="0" noProof="0" dirty="0" smtClean="0">
                <a:ln>
                  <a:noFill/>
                </a:ln>
                <a:solidFill>
                  <a:srgbClr val="4D4D4D"/>
                </a:solidFill>
                <a:effectLst/>
                <a:uLnTx/>
                <a:uFillTx/>
                <a:latin typeface="Arial"/>
                <a:ea typeface="+mn-ea"/>
                <a:cs typeface="+mn-cs"/>
              </a:rPr>
              <a:t> 2%</a:t>
            </a:r>
            <a:r>
              <a:rPr kumimoji="0" lang="de-DE" sz="1800" b="0" i="0" u="none" strike="noStrike" kern="1200" cap="none" spc="0" normalizeH="0" baseline="0" noProof="0" dirty="0">
                <a:ln>
                  <a:noFill/>
                </a:ln>
                <a:solidFill>
                  <a:srgbClr val="4D4D4D"/>
                </a:solidFill>
                <a:effectLst/>
                <a:uLnTx/>
                <a:uFillTx/>
                <a:latin typeface="Arial"/>
                <a:ea typeface="+mn-ea"/>
                <a:cs typeface="+mn-cs"/>
              </a:rPr>
              <a:t> </a:t>
            </a:r>
            <a:r>
              <a:rPr kumimoji="0" lang="es-ES" sz="1800" b="0" i="0" u="none" strike="noStrike" kern="1200" cap="none" spc="0" normalizeH="0" baseline="0" noProof="0" dirty="0" smtClean="0">
                <a:ln>
                  <a:noFill/>
                </a:ln>
                <a:solidFill>
                  <a:srgbClr val="4D4D4D"/>
                </a:solidFill>
                <a:effectLst/>
                <a:uLnTx/>
                <a:uFillTx/>
                <a:latin typeface="Arial"/>
                <a:ea typeface="+mn-ea"/>
                <a:cs typeface="+mn-cs"/>
              </a:rPr>
              <a:t>of </a:t>
            </a:r>
            <a:r>
              <a:rPr kumimoji="0" lang="es-ES" sz="1800" b="0" i="0" u="none" strike="noStrike" kern="1200" cap="none" spc="0" normalizeH="0" baseline="0" noProof="0" dirty="0" err="1">
                <a:ln>
                  <a:noFill/>
                </a:ln>
                <a:solidFill>
                  <a:srgbClr val="4D4D4D"/>
                </a:solidFill>
                <a:effectLst/>
                <a:uLnTx/>
                <a:uFillTx/>
                <a:latin typeface="Arial"/>
                <a:ea typeface="+mn-ea"/>
                <a:cs typeface="+mn-cs"/>
              </a:rPr>
              <a:t>the</a:t>
            </a:r>
            <a:r>
              <a:rPr kumimoji="0" lang="pl-PL" sz="1800" b="0" i="0" u="none" strike="noStrike" kern="1200" cap="none" spc="0" normalizeH="0" baseline="0" noProof="0" dirty="0">
                <a:ln>
                  <a:noFill/>
                </a:ln>
                <a:solidFill>
                  <a:srgbClr val="4D4D4D"/>
                </a:solidFill>
                <a:effectLst/>
                <a:uLnTx/>
                <a:uFillTx/>
                <a:latin typeface="Arial"/>
                <a:ea typeface="+mn-ea"/>
                <a:cs typeface="+mn-cs"/>
              </a:rPr>
              <a:t> </a:t>
            </a:r>
            <a:r>
              <a:rPr kumimoji="0" lang="pl-PL" sz="1800" b="0" i="0" u="none" strike="noStrike" kern="1200" cap="none" spc="0" normalizeH="0" baseline="0" noProof="0" dirty="0" err="1">
                <a:ln>
                  <a:noFill/>
                </a:ln>
                <a:solidFill>
                  <a:srgbClr val="4D4D4D"/>
                </a:solidFill>
                <a:effectLst/>
                <a:uLnTx/>
                <a:uFillTx/>
                <a:latin typeface="Arial"/>
                <a:ea typeface="+mn-ea"/>
                <a:cs typeface="+mn-cs"/>
              </a:rPr>
              <a:t>plans</a:t>
            </a:r>
            <a:r>
              <a:rPr kumimoji="0" lang="pl-PL" sz="1800" b="0" i="0" u="none" strike="noStrike" kern="1200" cap="none" spc="0" normalizeH="0" baseline="0" noProof="0" dirty="0">
                <a:ln>
                  <a:noFill/>
                </a:ln>
                <a:solidFill>
                  <a:srgbClr val="4D4D4D"/>
                </a:solidFill>
                <a:effectLst/>
                <a:uLnTx/>
                <a:uFillTx/>
                <a:latin typeface="Arial"/>
                <a:ea typeface="+mn-ea"/>
                <a:cs typeface="+mn-cs"/>
              </a:rPr>
              <a:t> </a:t>
            </a:r>
            <a:r>
              <a:rPr kumimoji="0" lang="pl-PL" sz="1800" b="1" i="0" u="none" strike="noStrike" kern="1200" cap="none" spc="0" normalizeH="0" baseline="0" noProof="0" dirty="0">
                <a:ln>
                  <a:noFill/>
                </a:ln>
                <a:solidFill>
                  <a:srgbClr val="4D4D4D"/>
                </a:solidFill>
                <a:effectLst/>
                <a:uLnTx/>
                <a:uFillTx/>
                <a:latin typeface="Arial"/>
                <a:ea typeface="+mn-ea"/>
                <a:cs typeface="+mn-cs"/>
              </a:rPr>
              <a:t>for</a:t>
            </a:r>
            <a:r>
              <a:rPr kumimoji="0" lang="es-ES" sz="1800" b="1" i="0" u="none" strike="noStrike" kern="1200" cap="none" spc="0" normalizeH="0" baseline="0" noProof="0" dirty="0">
                <a:ln>
                  <a:noFill/>
                </a:ln>
                <a:solidFill>
                  <a:srgbClr val="4D4D4D"/>
                </a:solidFill>
                <a:effectLst/>
                <a:uLnTx/>
                <a:uFillTx/>
                <a:latin typeface="Arial"/>
                <a:ea typeface="+mn-ea"/>
                <a:cs typeface="+mn-cs"/>
              </a:rPr>
              <a:t> </a:t>
            </a:r>
            <a:r>
              <a:rPr kumimoji="0" lang="pl-PL" sz="1800" b="1" i="0" u="none" strike="noStrike" kern="1200" cap="none" spc="0" normalizeH="0" baseline="0" noProof="0" dirty="0">
                <a:ln>
                  <a:noFill/>
                </a:ln>
                <a:solidFill>
                  <a:srgbClr val="4D4D4D"/>
                </a:solidFill>
                <a:effectLst/>
                <a:uLnTx/>
                <a:uFillTx/>
                <a:latin typeface="Arial"/>
                <a:ea typeface="+mn-ea"/>
                <a:cs typeface="+mn-cs"/>
              </a:rPr>
              <a:t>CCS. </a:t>
            </a:r>
            <a:r>
              <a:rPr kumimoji="0" lang="pl-PL" sz="1800" b="0" i="0" u="none" strike="noStrike" kern="1200" cap="none" spc="0" normalizeH="0" baseline="0" noProof="0" dirty="0" err="1" smtClean="0">
                <a:ln>
                  <a:noFill/>
                </a:ln>
                <a:solidFill>
                  <a:srgbClr val="4D4D4D"/>
                </a:solidFill>
                <a:effectLst/>
                <a:uLnTx/>
                <a:uFillTx/>
                <a:latin typeface="Arial"/>
                <a:ea typeface="+mn-ea"/>
                <a:cs typeface="+mn-cs"/>
              </a:rPr>
              <a:t>Commission</a:t>
            </a:r>
            <a:r>
              <a:rPr kumimoji="0" lang="pl-PL" sz="1800" b="0" i="0" u="none" strike="noStrike" kern="1200" cap="none" spc="0" normalizeH="0" baseline="0" noProof="0" dirty="0" smtClean="0">
                <a:ln>
                  <a:noFill/>
                </a:ln>
                <a:solidFill>
                  <a:srgbClr val="4D4D4D"/>
                </a:solidFill>
                <a:effectLst/>
                <a:uLnTx/>
                <a:uFillTx/>
                <a:latin typeface="Arial"/>
                <a:ea typeface="+mn-ea"/>
                <a:cs typeface="+mn-cs"/>
              </a:rPr>
              <a:t> </a:t>
            </a:r>
            <a:r>
              <a:rPr kumimoji="0" lang="pl-PL" sz="1800" b="0" i="0" u="none" strike="noStrike" kern="1200" cap="none" spc="0" normalizeH="0" baseline="0" noProof="0" dirty="0" err="1">
                <a:ln>
                  <a:noFill/>
                </a:ln>
                <a:solidFill>
                  <a:srgbClr val="4D4D4D"/>
                </a:solidFill>
                <a:effectLst/>
                <a:uLnTx/>
                <a:uFillTx/>
                <a:latin typeface="Arial"/>
                <a:ea typeface="+mn-ea"/>
                <a:cs typeface="+mn-cs"/>
              </a:rPr>
              <a:t>cannot</a:t>
            </a:r>
            <a:r>
              <a:rPr kumimoji="0" lang="pl-PL" sz="1800" b="0" i="0" u="none" strike="noStrike" kern="1200" cap="none" spc="0" normalizeH="0" baseline="0" noProof="0" dirty="0">
                <a:ln>
                  <a:noFill/>
                </a:ln>
                <a:solidFill>
                  <a:srgbClr val="4D4D4D"/>
                </a:solidFill>
                <a:effectLst/>
                <a:uLnTx/>
                <a:uFillTx/>
                <a:latin typeface="Arial"/>
                <a:ea typeface="+mn-ea"/>
                <a:cs typeface="+mn-cs"/>
              </a:rPr>
              <a:t> </a:t>
            </a:r>
            <a:r>
              <a:rPr kumimoji="0" lang="pl-PL" sz="1800" b="0" i="0" u="none" strike="noStrike" kern="1200" cap="none" spc="0" normalizeH="0" baseline="0" noProof="0" dirty="0" err="1">
                <a:ln>
                  <a:noFill/>
                </a:ln>
                <a:solidFill>
                  <a:srgbClr val="4D4D4D"/>
                </a:solidFill>
                <a:effectLst/>
                <a:uLnTx/>
                <a:uFillTx/>
                <a:latin typeface="Arial"/>
                <a:ea typeface="+mn-ea"/>
                <a:cs typeface="+mn-cs"/>
              </a:rPr>
              <a:t>impose</a:t>
            </a:r>
            <a:r>
              <a:rPr kumimoji="0" lang="en-GB" sz="1800" b="0" i="0" u="none" strike="noStrike" kern="1200" cap="none" spc="0" normalizeH="0" baseline="0" noProof="0" dirty="0">
                <a:ln>
                  <a:noFill/>
                </a:ln>
                <a:solidFill>
                  <a:srgbClr val="4D4D4D"/>
                </a:solidFill>
                <a:effectLst/>
                <a:uLnTx/>
                <a:uFillTx/>
                <a:latin typeface="Arial"/>
                <a:ea typeface="+mn-ea"/>
                <a:cs typeface="+mn-cs"/>
              </a:rPr>
              <a:t> but supported</a:t>
            </a:r>
            <a:r>
              <a:rPr kumimoji="0" lang="pl-PL" sz="1800" b="0" i="0" u="none" strike="noStrike" kern="1200" cap="none" spc="0" normalizeH="0" baseline="0" noProof="0" dirty="0">
                <a:ln>
                  <a:noFill/>
                </a:ln>
                <a:solidFill>
                  <a:srgbClr val="4D4D4D"/>
                </a:solidFill>
                <a:effectLst/>
                <a:uLnTx/>
                <a:uFillTx/>
                <a:latin typeface="Arial"/>
                <a:ea typeface="+mn-ea"/>
                <a:cs typeface="+mn-cs"/>
              </a:rPr>
              <a:t> MS in </a:t>
            </a:r>
            <a:r>
              <a:rPr kumimoji="0" lang="pl-PL" sz="1800" b="0" i="0" u="none" strike="noStrike" kern="1200" cap="none" spc="0" normalizeH="0" baseline="0" noProof="0" dirty="0" err="1">
                <a:ln>
                  <a:noFill/>
                </a:ln>
                <a:solidFill>
                  <a:srgbClr val="4D4D4D"/>
                </a:solidFill>
                <a:effectLst/>
                <a:uLnTx/>
                <a:uFillTx/>
                <a:latin typeface="Arial"/>
                <a:ea typeface="+mn-ea"/>
                <a:cs typeface="+mn-cs"/>
              </a:rPr>
              <a:t>shaping</a:t>
            </a:r>
            <a:r>
              <a:rPr kumimoji="0" lang="pl-PL" sz="1800" b="0" i="0" u="none" strike="noStrike" kern="1200" cap="none" spc="0" normalizeH="0" baseline="0" noProof="0" dirty="0">
                <a:ln>
                  <a:noFill/>
                </a:ln>
                <a:solidFill>
                  <a:srgbClr val="4D4D4D"/>
                </a:solidFill>
                <a:effectLst/>
                <a:uLnTx/>
                <a:uFillTx/>
                <a:latin typeface="Arial"/>
                <a:ea typeface="+mn-ea"/>
                <a:cs typeface="+mn-cs"/>
              </a:rPr>
              <a:t> </a:t>
            </a:r>
            <a:r>
              <a:rPr kumimoji="0" lang="pl-PL" sz="1800" b="0" i="0" u="none" strike="noStrike" kern="1200" cap="none" spc="0" normalizeH="0" baseline="0" noProof="0" dirty="0" err="1">
                <a:ln>
                  <a:noFill/>
                </a:ln>
                <a:solidFill>
                  <a:srgbClr val="4D4D4D"/>
                </a:solidFill>
                <a:effectLst/>
                <a:uLnTx/>
                <a:uFillTx/>
                <a:latin typeface="Arial"/>
                <a:ea typeface="+mn-ea"/>
                <a:cs typeface="+mn-cs"/>
              </a:rPr>
              <a:t>their</a:t>
            </a:r>
            <a:r>
              <a:rPr kumimoji="0" lang="pl-PL" sz="1800" b="0" i="0" u="none" strike="noStrike" kern="1200" cap="none" spc="0" normalizeH="0" baseline="0" noProof="0" dirty="0">
                <a:ln>
                  <a:noFill/>
                </a:ln>
                <a:solidFill>
                  <a:srgbClr val="4D4D4D"/>
                </a:solidFill>
                <a:effectLst/>
                <a:uLnTx/>
                <a:uFillTx/>
                <a:latin typeface="Arial"/>
                <a:ea typeface="+mn-ea"/>
                <a:cs typeface="+mn-cs"/>
              </a:rPr>
              <a:t> </a:t>
            </a:r>
            <a:r>
              <a:rPr kumimoji="0" lang="pl-PL" sz="1800" b="0" i="0" u="none" strike="noStrike" kern="1200" cap="none" spc="0" normalizeH="0" baseline="0" noProof="0" dirty="0" err="1" smtClean="0">
                <a:ln>
                  <a:noFill/>
                </a:ln>
                <a:solidFill>
                  <a:srgbClr val="4D4D4D"/>
                </a:solidFill>
                <a:effectLst/>
                <a:uLnTx/>
                <a:uFillTx/>
                <a:latin typeface="Arial"/>
                <a:ea typeface="+mn-ea"/>
                <a:cs typeface="+mn-cs"/>
              </a:rPr>
              <a:t>plans</a:t>
            </a:r>
            <a:r>
              <a:rPr kumimoji="0" lang="pl-PL" sz="1800" b="0" i="0" u="none" strike="noStrike" kern="1200" cap="none" spc="0" normalizeH="0" baseline="0" noProof="0" dirty="0" smtClean="0">
                <a:ln>
                  <a:noFill/>
                </a:ln>
                <a:solidFill>
                  <a:srgbClr val="4D4D4D"/>
                </a:solidFill>
                <a:effectLst/>
                <a:uLnTx/>
                <a:uFillTx/>
                <a:latin typeface="Arial"/>
                <a:ea typeface="+mn-ea"/>
                <a:cs typeface="+mn-cs"/>
              </a:rPr>
              <a:t> </a:t>
            </a:r>
            <a:r>
              <a:rPr kumimoji="0" lang="en-GB" sz="1800" b="0" i="0" u="none" strike="noStrike" kern="1200" cap="none" spc="0" normalizeH="0" baseline="0" noProof="0" dirty="0">
                <a:ln>
                  <a:noFill/>
                </a:ln>
                <a:solidFill>
                  <a:srgbClr val="4D4D4D"/>
                </a:solidFill>
                <a:effectLst/>
                <a:uLnTx/>
                <a:uFillTx/>
                <a:latin typeface="Arial"/>
                <a:ea typeface="+mn-ea"/>
                <a:cs typeface="+mn-cs"/>
              </a:rPr>
              <a:t>strategically.</a:t>
            </a:r>
            <a:endParaRPr kumimoji="0" lang="pl-PL" sz="1800" b="0" i="0" u="none" strike="noStrike" kern="1200" cap="none" spc="0" normalizeH="0" baseline="0" noProof="0" dirty="0">
              <a:ln>
                <a:noFill/>
              </a:ln>
              <a:solidFill>
                <a:srgbClr val="4D4D4D"/>
              </a:solidFill>
              <a:effectLst/>
              <a:uLnTx/>
              <a:uFillTx/>
              <a:latin typeface="Arial"/>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srgbClr val="4D4D4D"/>
              </a:solidFill>
              <a:effectLst/>
              <a:uLnTx/>
              <a:uFillTx/>
              <a:latin typeface="Arial"/>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800" b="1" i="1" u="none" strike="noStrike" kern="1200" cap="none" spc="0" normalizeH="0" baseline="0" noProof="0" dirty="0" err="1" smtClean="0">
                <a:ln>
                  <a:noFill/>
                </a:ln>
                <a:solidFill>
                  <a:srgbClr val="4D4D4D"/>
                </a:solidFill>
                <a:effectLst/>
                <a:uLnTx/>
                <a:uFillTx/>
                <a:latin typeface="Arial"/>
                <a:ea typeface="+mn-ea"/>
                <a:cs typeface="+mn-cs"/>
              </a:rPr>
              <a:t>Topics</a:t>
            </a:r>
            <a:r>
              <a:rPr kumimoji="0" lang="en-GB" sz="1800" b="1" i="1" u="none" strike="noStrike" kern="1200" cap="none" spc="0" normalizeH="0" baseline="0" noProof="0" dirty="0" smtClean="0">
                <a:ln>
                  <a:noFill/>
                </a:ln>
                <a:solidFill>
                  <a:srgbClr val="4D4D4D"/>
                </a:solidFill>
                <a:effectLst/>
                <a:uLnTx/>
                <a:uFillTx/>
                <a:latin typeface="Arial"/>
                <a:ea typeface="+mn-ea"/>
                <a:cs typeface="+mn-cs"/>
              </a:rPr>
              <a:t> for CCS</a:t>
            </a:r>
            <a:r>
              <a:rPr kumimoji="0" lang="pl-PL" sz="1800" b="0" i="0" u="none" strike="noStrike" kern="1200" cap="none" spc="0" normalizeH="0" baseline="0" noProof="0" dirty="0" smtClean="0">
                <a:ln>
                  <a:noFill/>
                </a:ln>
                <a:solidFill>
                  <a:srgbClr val="4D4D4D"/>
                </a:solidFill>
                <a:effectLst/>
                <a:uLnTx/>
                <a:uFillTx/>
                <a:latin typeface="Arial"/>
                <a:ea typeface="+mn-ea"/>
                <a:cs typeface="+mn-cs"/>
              </a:rPr>
              <a:t>: </a:t>
            </a:r>
            <a:r>
              <a:rPr kumimoji="0" lang="en-US" sz="1800" b="1" i="0" u="none" strike="noStrike" kern="1200" cap="none" spc="0" normalizeH="0" baseline="0" noProof="0" dirty="0" smtClean="0">
                <a:ln>
                  <a:noFill/>
                </a:ln>
                <a:solidFill>
                  <a:srgbClr val="4D4D4D"/>
                </a:solidFill>
                <a:effectLst/>
                <a:uLnTx/>
                <a:uFillTx/>
                <a:latin typeface="Arial"/>
                <a:ea typeface="+mn-ea"/>
                <a:cs typeface="+mn-cs"/>
              </a:rPr>
              <a:t>precariousness </a:t>
            </a:r>
            <a:r>
              <a:rPr kumimoji="0" lang="en-US" sz="1800" b="1" i="0" u="none" strike="noStrike" kern="1200" cap="none" spc="0" normalizeH="0" baseline="0" noProof="0" dirty="0">
                <a:ln>
                  <a:noFill/>
                </a:ln>
                <a:solidFill>
                  <a:srgbClr val="4D4D4D"/>
                </a:solidFill>
                <a:effectLst/>
                <a:uLnTx/>
                <a:uFillTx/>
                <a:latin typeface="Arial"/>
                <a:ea typeface="+mn-ea"/>
                <a:cs typeface="+mn-cs"/>
              </a:rPr>
              <a:t>of cultural </a:t>
            </a:r>
            <a:r>
              <a:rPr kumimoji="0" lang="en-US" sz="1800" b="1" i="0" u="none" strike="noStrike" kern="1200" cap="none" spc="0" normalizeH="0" baseline="0" noProof="0" dirty="0" smtClean="0">
                <a:ln>
                  <a:noFill/>
                </a:ln>
                <a:solidFill>
                  <a:srgbClr val="4D4D4D"/>
                </a:solidFill>
                <a:effectLst/>
                <a:uLnTx/>
                <a:uFillTx/>
                <a:latin typeface="Arial"/>
                <a:ea typeface="+mn-ea"/>
                <a:cs typeface="+mn-cs"/>
              </a:rPr>
              <a:t>employees and</a:t>
            </a:r>
            <a:r>
              <a:rPr kumimoji="0" lang="en-US" sz="1800" b="0" i="0" u="none" strike="noStrike" kern="1200" cap="none" spc="0" normalizeH="0" baseline="0" noProof="0" dirty="0" smtClean="0">
                <a:ln>
                  <a:noFill/>
                </a:ln>
                <a:solidFill>
                  <a:srgbClr val="4D4D4D"/>
                </a:solidFill>
                <a:effectLst/>
                <a:uLnTx/>
                <a:uFillTx/>
                <a:latin typeface="Arial"/>
                <a:ea typeface="+mn-ea"/>
                <a:cs typeface="+mn-cs"/>
              </a:rPr>
              <a:t> </a:t>
            </a:r>
            <a:r>
              <a:rPr kumimoji="0" lang="en-US" sz="1800" b="1" i="0" u="none" strike="noStrike" kern="1200" cap="none" spc="0" normalizeH="0" baseline="0" noProof="0" dirty="0" smtClean="0">
                <a:ln>
                  <a:noFill/>
                </a:ln>
                <a:solidFill>
                  <a:srgbClr val="4D4D4D"/>
                </a:solidFill>
                <a:effectLst/>
                <a:uLnTx/>
                <a:uFillTx/>
                <a:latin typeface="Arial"/>
                <a:ea typeface="+mn-ea"/>
                <a:cs typeface="+mn-cs"/>
              </a:rPr>
              <a:t>digital </a:t>
            </a:r>
            <a:r>
              <a:rPr kumimoji="0" lang="en-US" sz="1800" b="1" i="0" u="none" strike="noStrike" kern="1200" cap="none" spc="0" normalizeH="0" baseline="0" noProof="0" dirty="0">
                <a:ln>
                  <a:noFill/>
                </a:ln>
                <a:solidFill>
                  <a:srgbClr val="4D4D4D"/>
                </a:solidFill>
                <a:effectLst/>
                <a:uLnTx/>
                <a:uFillTx/>
                <a:latin typeface="Arial"/>
                <a:ea typeface="+mn-ea"/>
                <a:cs typeface="+mn-cs"/>
              </a:rPr>
              <a:t>skills</a:t>
            </a:r>
            <a:r>
              <a:rPr kumimoji="0" lang="en-US" sz="1800" b="0" i="0" u="none" strike="noStrike" kern="1200" cap="none" spc="0" normalizeH="0" baseline="0" noProof="0" dirty="0">
                <a:ln>
                  <a:noFill/>
                </a:ln>
                <a:solidFill>
                  <a:srgbClr val="4D4D4D"/>
                </a:solidFill>
                <a:effectLst/>
                <a:uLnTx/>
                <a:uFillTx/>
                <a:latin typeface="Arial"/>
                <a:ea typeface="+mn-ea"/>
                <a:cs typeface="+mn-cs"/>
              </a:rPr>
              <a:t>, need to further improve the </a:t>
            </a:r>
            <a:r>
              <a:rPr kumimoji="0" lang="en-US" sz="1800" b="1" i="0" u="none" strike="noStrike" kern="1200" cap="none" spc="0" normalizeH="0" baseline="0" noProof="0" dirty="0">
                <a:ln>
                  <a:noFill/>
                </a:ln>
                <a:solidFill>
                  <a:srgbClr val="4D4D4D"/>
                </a:solidFill>
                <a:effectLst/>
                <a:uLnTx/>
                <a:uFillTx/>
                <a:latin typeface="Arial"/>
                <a:ea typeface="+mn-ea"/>
                <a:cs typeface="+mn-cs"/>
              </a:rPr>
              <a:t>digital cultural offer </a:t>
            </a:r>
            <a:r>
              <a:rPr kumimoji="0" lang="en-US" sz="1800" b="0" i="0" u="none" strike="noStrike" kern="1200" cap="none" spc="0" normalizeH="0" baseline="0" noProof="0" dirty="0">
                <a:ln>
                  <a:noFill/>
                </a:ln>
                <a:solidFill>
                  <a:srgbClr val="4D4D4D"/>
                </a:solidFill>
                <a:effectLst/>
                <a:uLnTx/>
                <a:uFillTx/>
                <a:latin typeface="Arial"/>
                <a:ea typeface="+mn-ea"/>
                <a:cs typeface="+mn-cs"/>
              </a:rPr>
              <a:t>and </a:t>
            </a:r>
            <a:r>
              <a:rPr kumimoji="0" lang="en-US" sz="1800" b="1" i="0" u="none" strike="noStrike" kern="1200" cap="none" spc="0" normalizeH="0" baseline="0" noProof="0" dirty="0" err="1">
                <a:ln>
                  <a:noFill/>
                </a:ln>
                <a:solidFill>
                  <a:srgbClr val="4D4D4D"/>
                </a:solidFill>
                <a:effectLst/>
                <a:uLnTx/>
                <a:uFillTx/>
                <a:latin typeface="Arial"/>
                <a:ea typeface="+mn-ea"/>
                <a:cs typeface="+mn-cs"/>
              </a:rPr>
              <a:t>digitise</a:t>
            </a:r>
            <a:r>
              <a:rPr kumimoji="0" lang="en-US" sz="1800" b="1" i="0" u="none" strike="noStrike" kern="1200" cap="none" spc="0" normalizeH="0" baseline="0" noProof="0" dirty="0">
                <a:ln>
                  <a:noFill/>
                </a:ln>
                <a:solidFill>
                  <a:srgbClr val="4D4D4D"/>
                </a:solidFill>
                <a:effectLst/>
                <a:uLnTx/>
                <a:uFillTx/>
                <a:latin typeface="Arial"/>
                <a:ea typeface="+mn-ea"/>
                <a:cs typeface="+mn-cs"/>
              </a:rPr>
              <a:t> cultural content</a:t>
            </a:r>
            <a:r>
              <a:rPr kumimoji="0" lang="en-US" sz="1800" b="0" i="0" u="none" strike="noStrike" kern="1200" cap="none" spc="0" normalizeH="0" baseline="0" noProof="0" dirty="0">
                <a:ln>
                  <a:noFill/>
                </a:ln>
                <a:solidFill>
                  <a:srgbClr val="4D4D4D"/>
                </a:solidFill>
                <a:effectLst/>
                <a:uLnTx/>
                <a:uFillTx/>
                <a:latin typeface="Arial"/>
                <a:ea typeface="+mn-ea"/>
                <a:cs typeface="+mn-cs"/>
              </a:rPr>
              <a:t>, </a:t>
            </a:r>
            <a:r>
              <a:rPr kumimoji="0" lang="en-US" sz="1800" b="1" i="0" u="none" strike="noStrike" kern="1200" cap="none" spc="0" normalizeH="0" baseline="0" noProof="0" dirty="0">
                <a:ln>
                  <a:noFill/>
                </a:ln>
                <a:solidFill>
                  <a:srgbClr val="4D4D4D"/>
                </a:solidFill>
                <a:effectLst/>
                <a:uLnTx/>
                <a:uFillTx/>
                <a:latin typeface="Arial"/>
                <a:ea typeface="+mn-ea"/>
                <a:cs typeface="+mn-cs"/>
              </a:rPr>
              <a:t>energy efficiency </a:t>
            </a:r>
            <a:r>
              <a:rPr kumimoji="0" lang="en-US" sz="1800" b="0" i="0" u="none" strike="noStrike" kern="1200" cap="none" spc="0" normalizeH="0" baseline="0" noProof="0" dirty="0">
                <a:ln>
                  <a:noFill/>
                </a:ln>
                <a:solidFill>
                  <a:srgbClr val="4D4D4D"/>
                </a:solidFill>
                <a:effectLst/>
                <a:uLnTx/>
                <a:uFillTx/>
                <a:latin typeface="Arial"/>
                <a:ea typeface="+mn-ea"/>
                <a:cs typeface="+mn-cs"/>
              </a:rPr>
              <a:t>of cultural heritage buildings</a:t>
            </a:r>
            <a:r>
              <a:rPr kumimoji="0" lang="pl-PL" sz="1800" b="0" i="0" u="none" strike="noStrike" kern="1200" cap="none" spc="0" normalizeH="0" baseline="0" noProof="0" dirty="0">
                <a:ln>
                  <a:noFill/>
                </a:ln>
                <a:solidFill>
                  <a:srgbClr val="4D4D4D"/>
                </a:solidFill>
                <a:effectLst/>
                <a:uLnTx/>
                <a:uFillTx/>
                <a:latin typeface="Arial"/>
                <a:ea typeface="+mn-ea"/>
                <a:cs typeface="+mn-cs"/>
              </a:rPr>
              <a:t>,</a:t>
            </a:r>
            <a:r>
              <a:rPr kumimoji="0" lang="en-US" sz="1800" b="0" i="0" u="none" strike="noStrike" kern="1200" cap="none" spc="0" normalizeH="0" baseline="0" noProof="0" dirty="0">
                <a:ln>
                  <a:noFill/>
                </a:ln>
                <a:solidFill>
                  <a:srgbClr val="4D4D4D"/>
                </a:solidFill>
                <a:effectLst/>
                <a:uLnTx/>
                <a:uFillTx/>
                <a:latin typeface="Arial"/>
                <a:ea typeface="+mn-ea"/>
                <a:cs typeface="+mn-cs"/>
              </a:rPr>
              <a:t> </a:t>
            </a:r>
            <a:r>
              <a:rPr kumimoji="0" lang="en-US" sz="1800" b="1" i="0" u="none" strike="noStrike" kern="1200" cap="none" spc="0" normalizeH="0" baseline="0" noProof="0" dirty="0" smtClean="0">
                <a:ln>
                  <a:noFill/>
                </a:ln>
                <a:solidFill>
                  <a:srgbClr val="4D4D4D"/>
                </a:solidFill>
                <a:effectLst/>
                <a:uLnTx/>
                <a:uFillTx/>
                <a:latin typeface="Arial"/>
                <a:ea typeface="+mn-ea"/>
                <a:cs typeface="+mn-cs"/>
              </a:rPr>
              <a:t>access to funding, green and sustainability </a:t>
            </a:r>
            <a:r>
              <a:rPr kumimoji="0" lang="en-US" sz="1800" b="0" i="0" u="none" strike="noStrike" kern="1200" cap="none" spc="0" normalizeH="0" baseline="0" noProof="0" dirty="0" smtClean="0">
                <a:ln>
                  <a:noFill/>
                </a:ln>
                <a:solidFill>
                  <a:srgbClr val="4D4D4D"/>
                </a:solidFill>
                <a:effectLst/>
                <a:uLnTx/>
                <a:uFillTx/>
                <a:latin typeface="Arial"/>
                <a:ea typeface="+mn-ea"/>
                <a:cs typeface="+mn-cs"/>
              </a:rPr>
              <a:t>measures in </a:t>
            </a:r>
            <a:r>
              <a:rPr kumimoji="0" lang="en-US" sz="1800" b="1" i="0" u="none" strike="noStrike" kern="1200" cap="none" spc="0" normalizeH="0" baseline="0" noProof="0" dirty="0" smtClean="0">
                <a:ln>
                  <a:noFill/>
                </a:ln>
                <a:solidFill>
                  <a:srgbClr val="4D4D4D"/>
                </a:solidFill>
                <a:effectLst/>
                <a:uLnTx/>
                <a:uFillTx/>
                <a:latin typeface="Arial"/>
                <a:ea typeface="+mn-ea"/>
                <a:cs typeface="+mn-cs"/>
              </a:rPr>
              <a:t>cultural events and projects </a:t>
            </a:r>
            <a:r>
              <a:rPr kumimoji="0" lang="en-US" sz="1800" b="0" i="0" u="none" strike="noStrike" kern="1200" cap="none" spc="0" normalizeH="0" baseline="0" noProof="0" dirty="0" smtClean="0">
                <a:ln>
                  <a:noFill/>
                </a:ln>
                <a:solidFill>
                  <a:srgbClr val="4D4D4D"/>
                </a:solidFill>
                <a:effectLst/>
                <a:uLnTx/>
                <a:uFillTx/>
                <a:latin typeface="Arial"/>
                <a:ea typeface="+mn-ea"/>
                <a:cs typeface="+mn-cs"/>
              </a:rPr>
              <a:t>for </a:t>
            </a:r>
            <a:r>
              <a:rPr kumimoji="0" lang="en-US" sz="1800" b="1" i="0" u="none" strike="noStrike" kern="1200" cap="none" spc="0" normalizeH="0" baseline="0" noProof="0" dirty="0" smtClean="0">
                <a:ln>
                  <a:noFill/>
                </a:ln>
                <a:solidFill>
                  <a:srgbClr val="4D4D4D"/>
                </a:solidFill>
                <a:effectLst/>
                <a:uLnTx/>
                <a:uFillTx/>
                <a:latin typeface="Arial"/>
                <a:ea typeface="+mn-ea"/>
                <a:cs typeface="+mn-cs"/>
              </a:rPr>
              <a:t>heritage conservation</a:t>
            </a:r>
            <a:r>
              <a:rPr kumimoji="0" lang="en-US" sz="1800" b="0" i="0" u="none" strike="noStrike" kern="1200" cap="none" spc="0" normalizeH="0" baseline="0" noProof="0" dirty="0" smtClean="0">
                <a:ln>
                  <a:noFill/>
                </a:ln>
                <a:solidFill>
                  <a:srgbClr val="4D4D4D"/>
                </a:solidFill>
                <a:effectLst/>
                <a:uLnTx/>
                <a:uFillTx/>
                <a:latin typeface="Arial"/>
                <a:ea typeface="+mn-ea"/>
                <a:cs typeface="+mn-cs"/>
              </a:rPr>
              <a:t> and </a:t>
            </a:r>
            <a:r>
              <a:rPr kumimoji="0" lang="en-US" sz="1800" b="1" i="0" u="none" strike="noStrike" kern="1200" cap="none" spc="0" normalizeH="0" baseline="0" noProof="0" dirty="0" smtClean="0">
                <a:ln>
                  <a:noFill/>
                </a:ln>
                <a:solidFill>
                  <a:srgbClr val="4D4D4D"/>
                </a:solidFill>
                <a:effectLst/>
                <a:uLnTx/>
                <a:uFillTx/>
                <a:latin typeface="Arial"/>
                <a:ea typeface="+mn-ea"/>
                <a:cs typeface="+mn-cs"/>
              </a:rPr>
              <a:t>safeguarding</a:t>
            </a:r>
            <a:r>
              <a:rPr kumimoji="0" lang="en-US" sz="1800" b="0" i="0" u="none" strike="noStrike" kern="1200" cap="none" spc="0" normalizeH="0" baseline="0" noProof="0" dirty="0" smtClean="0">
                <a:ln>
                  <a:noFill/>
                </a:ln>
                <a:solidFill>
                  <a:srgbClr val="4D4D4D"/>
                </a:solidFill>
                <a:effectLst/>
                <a:uLnTx/>
                <a:uFillTx/>
                <a:latin typeface="Arial"/>
                <a:ea typeface="+mn-ea"/>
                <a:cs typeface="+mn-cs"/>
              </a:rPr>
              <a:t>, </a:t>
            </a:r>
            <a:r>
              <a:rPr kumimoji="0" lang="en-US" sz="1800" i="0" u="none" strike="noStrike" kern="1200" cap="none" spc="0" normalizeH="0" baseline="0" noProof="0" dirty="0" smtClean="0">
                <a:ln>
                  <a:noFill/>
                </a:ln>
                <a:solidFill>
                  <a:srgbClr val="4D4D4D"/>
                </a:solidFill>
                <a:effectLst/>
                <a:uLnTx/>
                <a:uFillTx/>
                <a:latin typeface="Arial"/>
                <a:ea typeface="+mn-ea"/>
                <a:cs typeface="+mn-cs"/>
              </a:rPr>
              <a:t>enhancing</a:t>
            </a:r>
            <a:r>
              <a:rPr kumimoji="0" lang="en-US" sz="1800" b="1" i="0" u="none" strike="noStrike" kern="1200" cap="none" spc="0" normalizeH="0" baseline="0" noProof="0" dirty="0" smtClean="0">
                <a:ln>
                  <a:noFill/>
                </a:ln>
                <a:solidFill>
                  <a:srgbClr val="4D4D4D"/>
                </a:solidFill>
                <a:effectLst/>
                <a:uLnTx/>
                <a:uFillTx/>
                <a:latin typeface="Arial"/>
                <a:ea typeface="+mn-ea"/>
                <a:cs typeface="+mn-cs"/>
              </a:rPr>
              <a:t> cultural tourism</a:t>
            </a:r>
            <a:r>
              <a:rPr kumimoji="0" lang="en-US" sz="1800" b="0" i="0" u="none" strike="noStrike" kern="1200" cap="none" spc="0" normalizeH="0" baseline="0" noProof="0" dirty="0" smtClean="0">
                <a:ln>
                  <a:noFill/>
                </a:ln>
                <a:solidFill>
                  <a:srgbClr val="4D4D4D"/>
                </a:solidFill>
                <a:effectLst/>
                <a:uLnTx/>
                <a:uFillTx/>
                <a:latin typeface="Arial"/>
                <a:ea typeface="+mn-ea"/>
                <a:cs typeface="+mn-cs"/>
              </a:rPr>
              <a:t>.</a:t>
            </a:r>
            <a:endParaRPr kumimoji="0" lang="pl-PL" sz="1800" b="0" i="0" u="none" strike="noStrike" kern="1200" cap="none" spc="0" normalizeH="0" baseline="0" noProof="0" dirty="0">
              <a:ln>
                <a:noFill/>
              </a:ln>
              <a:solidFill>
                <a:srgbClr val="4D4D4D"/>
              </a:solidFill>
              <a:effectLst/>
              <a:uLnTx/>
              <a:uFillTx/>
              <a:latin typeface="Arial"/>
              <a:ea typeface="+mn-ea"/>
              <a:cs typeface="+mn-cs"/>
            </a:endParaRPr>
          </a:p>
        </p:txBody>
      </p:sp>
      <p:sp>
        <p:nvSpPr>
          <p:cNvPr id="6" name="Rectangle 5"/>
          <p:cNvSpPr/>
          <p:nvPr/>
        </p:nvSpPr>
        <p:spPr>
          <a:xfrm>
            <a:off x="305827" y="5850481"/>
            <a:ext cx="9716865" cy="369332"/>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1800" b="1" i="0" u="none" strike="noStrike" kern="1200" cap="none" spc="0" normalizeH="0" baseline="0" noProof="0" dirty="0" smtClean="0">
                <a:ln>
                  <a:noFill/>
                </a:ln>
                <a:solidFill>
                  <a:srgbClr val="4D4D4D">
                    <a:lumMod val="50000"/>
                  </a:srgbClr>
                </a:solidFill>
                <a:effectLst/>
                <a:uLnTx/>
                <a:uFillTx/>
                <a:latin typeface="Calibri" panose="020F0502020204030204" pitchFamily="34" charset="0"/>
                <a:ea typeface="+mn-ea"/>
                <a:cs typeface="Calibri" panose="020F0502020204030204" pitchFamily="34" charset="0"/>
                <a:hlinkClick r:id="rId2"/>
              </a:rPr>
              <a:t>ec.europa.eu/info/business-</a:t>
            </a:r>
            <a:r>
              <a:rPr kumimoji="0" lang="fr-FR" sz="1800" b="1" i="0" u="none" strike="noStrike" kern="1200" cap="none" spc="0" normalizeH="0" baseline="0" noProof="0" dirty="0" err="1" smtClean="0">
                <a:ln>
                  <a:noFill/>
                </a:ln>
                <a:solidFill>
                  <a:srgbClr val="4D4D4D">
                    <a:lumMod val="50000"/>
                  </a:srgbClr>
                </a:solidFill>
                <a:effectLst/>
                <a:uLnTx/>
                <a:uFillTx/>
                <a:latin typeface="Calibri" panose="020F0502020204030204" pitchFamily="34" charset="0"/>
                <a:ea typeface="+mn-ea"/>
                <a:cs typeface="Calibri" panose="020F0502020204030204" pitchFamily="34" charset="0"/>
                <a:hlinkClick r:id="rId2"/>
              </a:rPr>
              <a:t>economy</a:t>
            </a:r>
            <a:r>
              <a:rPr kumimoji="0" lang="fr-FR" sz="1800" b="1" i="0" u="none" strike="noStrike" kern="1200" cap="none" spc="0" normalizeH="0" baseline="0" noProof="0" dirty="0" smtClean="0">
                <a:ln>
                  <a:noFill/>
                </a:ln>
                <a:solidFill>
                  <a:srgbClr val="4D4D4D">
                    <a:lumMod val="50000"/>
                  </a:srgbClr>
                </a:solidFill>
                <a:effectLst/>
                <a:uLnTx/>
                <a:uFillTx/>
                <a:latin typeface="Calibri" panose="020F0502020204030204" pitchFamily="34" charset="0"/>
                <a:ea typeface="+mn-ea"/>
                <a:cs typeface="Calibri" panose="020F0502020204030204" pitchFamily="34" charset="0"/>
                <a:hlinkClick r:id="rId2"/>
              </a:rPr>
              <a:t>-euro/</a:t>
            </a:r>
            <a:r>
              <a:rPr kumimoji="0" lang="fr-FR" sz="1800" b="1" i="0" u="none" strike="noStrike" kern="1200" cap="none" spc="0" normalizeH="0" baseline="0" noProof="0" dirty="0" err="1" smtClean="0">
                <a:ln>
                  <a:noFill/>
                </a:ln>
                <a:solidFill>
                  <a:srgbClr val="4D4D4D">
                    <a:lumMod val="50000"/>
                  </a:srgbClr>
                </a:solidFill>
                <a:effectLst/>
                <a:uLnTx/>
                <a:uFillTx/>
                <a:latin typeface="Calibri" panose="020F0502020204030204" pitchFamily="34" charset="0"/>
                <a:ea typeface="+mn-ea"/>
                <a:cs typeface="Calibri" panose="020F0502020204030204" pitchFamily="34" charset="0"/>
                <a:hlinkClick r:id="rId2"/>
              </a:rPr>
              <a:t>recovery</a:t>
            </a:r>
            <a:r>
              <a:rPr kumimoji="0" lang="fr-FR" sz="1800" b="1" i="0" u="none" strike="noStrike" kern="1200" cap="none" spc="0" normalizeH="0" baseline="0" noProof="0" dirty="0" smtClean="0">
                <a:ln>
                  <a:noFill/>
                </a:ln>
                <a:solidFill>
                  <a:srgbClr val="4D4D4D">
                    <a:lumMod val="50000"/>
                  </a:srgbClr>
                </a:solidFill>
                <a:effectLst/>
                <a:uLnTx/>
                <a:uFillTx/>
                <a:latin typeface="Calibri" panose="020F0502020204030204" pitchFamily="34" charset="0"/>
                <a:ea typeface="+mn-ea"/>
                <a:cs typeface="Calibri" panose="020F0502020204030204" pitchFamily="34" charset="0"/>
                <a:hlinkClick r:id="rId2"/>
              </a:rPr>
              <a:t>-coronavirus/</a:t>
            </a:r>
            <a:r>
              <a:rPr kumimoji="0" lang="fr-FR" sz="1800" b="1" i="0" u="none" strike="noStrike" kern="1200" cap="none" spc="0" normalizeH="0" baseline="0" noProof="0" dirty="0" err="1" smtClean="0">
                <a:ln>
                  <a:noFill/>
                </a:ln>
                <a:solidFill>
                  <a:srgbClr val="4D4D4D">
                    <a:lumMod val="50000"/>
                  </a:srgbClr>
                </a:solidFill>
                <a:effectLst/>
                <a:uLnTx/>
                <a:uFillTx/>
                <a:latin typeface="Calibri" panose="020F0502020204030204" pitchFamily="34" charset="0"/>
                <a:ea typeface="+mn-ea"/>
                <a:cs typeface="Calibri" panose="020F0502020204030204" pitchFamily="34" charset="0"/>
                <a:hlinkClick r:id="rId2"/>
              </a:rPr>
              <a:t>recovery</a:t>
            </a:r>
            <a:r>
              <a:rPr kumimoji="0" lang="fr-FR" sz="1800" b="1" i="0" u="none" strike="noStrike" kern="1200" cap="none" spc="0" normalizeH="0" baseline="0" noProof="0" dirty="0" smtClean="0">
                <a:ln>
                  <a:noFill/>
                </a:ln>
                <a:solidFill>
                  <a:srgbClr val="4D4D4D">
                    <a:lumMod val="50000"/>
                  </a:srgbClr>
                </a:solidFill>
                <a:effectLst/>
                <a:uLnTx/>
                <a:uFillTx/>
                <a:latin typeface="Calibri" panose="020F0502020204030204" pitchFamily="34" charset="0"/>
                <a:ea typeface="+mn-ea"/>
                <a:cs typeface="Calibri" panose="020F0502020204030204" pitchFamily="34" charset="0"/>
                <a:hlinkClick r:id="rId2"/>
              </a:rPr>
              <a:t>-and-</a:t>
            </a:r>
            <a:r>
              <a:rPr kumimoji="0" lang="fr-FR" sz="1800" b="1" i="0" u="none" strike="noStrike" kern="1200" cap="none" spc="0" normalizeH="0" baseline="0" noProof="0" dirty="0" err="1" smtClean="0">
                <a:ln>
                  <a:noFill/>
                </a:ln>
                <a:solidFill>
                  <a:srgbClr val="4D4D4D">
                    <a:lumMod val="50000"/>
                  </a:srgbClr>
                </a:solidFill>
                <a:effectLst/>
                <a:uLnTx/>
                <a:uFillTx/>
                <a:latin typeface="Calibri" panose="020F0502020204030204" pitchFamily="34" charset="0"/>
                <a:ea typeface="+mn-ea"/>
                <a:cs typeface="Calibri" panose="020F0502020204030204" pitchFamily="34" charset="0"/>
                <a:hlinkClick r:id="rId2"/>
              </a:rPr>
              <a:t>resilience</a:t>
            </a:r>
            <a:r>
              <a:rPr kumimoji="0" lang="fr-FR" sz="1800" b="1" i="0" u="none" strike="noStrike" kern="1200" cap="none" spc="0" normalizeH="0" baseline="0" noProof="0" dirty="0" smtClean="0">
                <a:ln>
                  <a:noFill/>
                </a:ln>
                <a:solidFill>
                  <a:srgbClr val="4D4D4D">
                    <a:lumMod val="50000"/>
                  </a:srgbClr>
                </a:solidFill>
                <a:effectLst/>
                <a:uLnTx/>
                <a:uFillTx/>
                <a:latin typeface="Calibri" panose="020F0502020204030204" pitchFamily="34" charset="0"/>
                <a:ea typeface="+mn-ea"/>
                <a:cs typeface="Calibri" panose="020F0502020204030204" pitchFamily="34" charset="0"/>
                <a:hlinkClick r:id="rId2"/>
              </a:rPr>
              <a:t>-</a:t>
            </a:r>
            <a:r>
              <a:rPr kumimoji="0" lang="fr-FR" sz="1800" b="1" i="0" u="none" strike="noStrike" kern="1200" cap="none" spc="0" normalizeH="0" baseline="0" noProof="0" dirty="0" err="1" smtClean="0">
                <a:ln>
                  <a:noFill/>
                </a:ln>
                <a:solidFill>
                  <a:srgbClr val="4D4D4D">
                    <a:lumMod val="50000"/>
                  </a:srgbClr>
                </a:solidFill>
                <a:effectLst/>
                <a:uLnTx/>
                <a:uFillTx/>
                <a:latin typeface="Calibri" panose="020F0502020204030204" pitchFamily="34" charset="0"/>
                <a:ea typeface="+mn-ea"/>
                <a:cs typeface="Calibri" panose="020F0502020204030204" pitchFamily="34" charset="0"/>
                <a:hlinkClick r:id="rId2"/>
              </a:rPr>
              <a:t>facility_en</a:t>
            </a:r>
            <a:r>
              <a:rPr kumimoji="0" lang="pl-PL" sz="1800" b="1" i="0" u="none" strike="noStrike" kern="1200" cap="none" spc="0" normalizeH="0" baseline="0" noProof="0" dirty="0" smtClean="0">
                <a:ln>
                  <a:noFill/>
                </a:ln>
                <a:solidFill>
                  <a:srgbClr val="4D4D4D">
                    <a:lumMod val="50000"/>
                  </a:srgbClr>
                </a:solidFill>
                <a:effectLst/>
                <a:uLnTx/>
                <a:uFillTx/>
                <a:latin typeface="Calibri" panose="020F0502020204030204" pitchFamily="34" charset="0"/>
                <a:ea typeface="+mn-ea"/>
                <a:cs typeface="Calibri" panose="020F0502020204030204" pitchFamily="34" charset="0"/>
              </a:rPr>
              <a:t> </a:t>
            </a:r>
            <a:endParaRPr kumimoji="0" lang="fr-FR" sz="1800" b="1" i="0" u="none" strike="noStrike" kern="1200" cap="none" spc="0" normalizeH="0" baseline="0" noProof="0" dirty="0">
              <a:ln>
                <a:noFill/>
              </a:ln>
              <a:solidFill>
                <a:srgbClr val="4D4D4D">
                  <a:lumMod val="50000"/>
                </a:srgbClr>
              </a:solidFill>
              <a:effectLst/>
              <a:uLnTx/>
              <a:uFillTx/>
              <a:latin typeface="Calibri" panose="020F0502020204030204" pitchFamily="34" charset="0"/>
              <a:ea typeface="+mn-ea"/>
              <a:cs typeface="Calibri" panose="020F0502020204030204" pitchFamily="34" charset="0"/>
            </a:endParaRPr>
          </a:p>
        </p:txBody>
      </p:sp>
      <p:sp>
        <p:nvSpPr>
          <p:cNvPr id="2" name="Rectangle 1"/>
          <p:cNvSpPr/>
          <p:nvPr/>
        </p:nvSpPr>
        <p:spPr>
          <a:xfrm>
            <a:off x="1886511" y="5018906"/>
            <a:ext cx="6096000" cy="584775"/>
          </a:xfrm>
          <a:prstGeom prst="rect">
            <a:avLst/>
          </a:prstGeom>
        </p:spPr>
        <p:txBody>
          <a:bodyPr>
            <a:spAutoFit/>
          </a:bodyPr>
          <a:lstStyle/>
          <a:p>
            <a:r>
              <a:rPr lang="en-US" sz="1600" b="1" i="1" dirty="0">
                <a:solidFill>
                  <a:schemeClr val="accent6">
                    <a:lumMod val="75000"/>
                  </a:schemeClr>
                </a:solidFill>
              </a:rPr>
              <a:t>14 industrial ecosystems </a:t>
            </a:r>
            <a:r>
              <a:rPr lang="en-US" sz="1600" i="1" dirty="0"/>
              <a:t>identified in the EU Industrial Strategy. </a:t>
            </a:r>
            <a:r>
              <a:rPr lang="en-US" sz="1600" b="1" i="1" dirty="0"/>
              <a:t>CCIs are one of these ecosystems</a:t>
            </a:r>
            <a:endParaRPr lang="en-US" sz="1600" i="1" dirty="0"/>
          </a:p>
        </p:txBody>
      </p:sp>
    </p:spTree>
    <p:extLst>
      <p:ext uri="{BB962C8B-B14F-4D97-AF65-F5344CB8AC3E}">
        <p14:creationId xmlns:p14="http://schemas.microsoft.com/office/powerpoint/2010/main" val="3844852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txBox="1">
            <a:spLocks/>
          </p:cNvSpPr>
          <p:nvPr/>
        </p:nvSpPr>
        <p:spPr>
          <a:xfrm>
            <a:off x="1052142" y="757382"/>
            <a:ext cx="10751931" cy="117382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dirty="0"/>
          </a:p>
        </p:txBody>
      </p:sp>
      <p:sp>
        <p:nvSpPr>
          <p:cNvPr id="7" name="Title 1"/>
          <p:cNvSpPr txBox="1">
            <a:spLocks/>
          </p:cNvSpPr>
          <p:nvPr/>
        </p:nvSpPr>
        <p:spPr>
          <a:xfrm>
            <a:off x="892549" y="1344293"/>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200" b="0" i="0" u="none" strike="noStrike" kern="1200" cap="none" spc="0" normalizeH="0" baseline="0" noProof="0" dirty="0" smtClean="0">
                <a:ln>
                  <a:noFill/>
                </a:ln>
                <a:solidFill>
                  <a:srgbClr val="034EA2"/>
                </a:solidFill>
                <a:effectLst/>
                <a:uLnTx/>
                <a:uFillTx/>
                <a:latin typeface="Arial"/>
                <a:ea typeface="+mj-ea"/>
                <a:cs typeface="+mj-cs"/>
              </a:rPr>
              <a:t>EU Guidelines for the safe resumption of activities in cultural and creative sectors: June 2021</a:t>
            </a:r>
            <a:endParaRPr kumimoji="0" lang="en-GB" sz="3200" b="0" i="0" u="none" strike="noStrike" kern="1200" cap="none" spc="0" normalizeH="0" baseline="0" noProof="0" dirty="0">
              <a:ln>
                <a:noFill/>
              </a:ln>
              <a:solidFill>
                <a:srgbClr val="034EA2"/>
              </a:solidFill>
              <a:effectLst/>
              <a:uLnTx/>
              <a:uFillTx/>
              <a:latin typeface="Arial"/>
              <a:ea typeface="+mj-ea"/>
              <a:cs typeface="+mj-cs"/>
            </a:endParaRPr>
          </a:p>
        </p:txBody>
      </p:sp>
      <p:sp>
        <p:nvSpPr>
          <p:cNvPr id="8" name="Content Placeholder 2"/>
          <p:cNvSpPr txBox="1">
            <a:spLocks/>
          </p:cNvSpPr>
          <p:nvPr/>
        </p:nvSpPr>
        <p:spPr>
          <a:xfrm>
            <a:off x="1210868" y="2126650"/>
            <a:ext cx="9878962" cy="3782387"/>
          </a:xfrm>
          <a:prstGeom prst="rect">
            <a:avLst/>
          </a:prstGeom>
          <a:ln>
            <a:solidFill>
              <a:srgbClr val="FFC000"/>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1200"/>
              </a:spcAft>
            </a:pPr>
            <a:r>
              <a:rPr lang="en-GB" dirty="0" smtClean="0">
                <a:solidFill>
                  <a:schemeClr val="tx2"/>
                </a:solidFill>
              </a:rPr>
              <a:t/>
            </a:r>
            <a:br>
              <a:rPr lang="en-GB" dirty="0" smtClean="0">
                <a:solidFill>
                  <a:schemeClr val="tx2"/>
                </a:solidFill>
              </a:rPr>
            </a:br>
            <a:r>
              <a:rPr lang="en-GB" b="1" dirty="0" smtClean="0">
                <a:solidFill>
                  <a:schemeClr val="tx2"/>
                </a:solidFill>
              </a:rPr>
              <a:t>EU coordinated approach and guidelines for culture</a:t>
            </a:r>
          </a:p>
          <a:p>
            <a:pPr>
              <a:spcAft>
                <a:spcPts val="600"/>
              </a:spcAft>
            </a:pPr>
            <a:r>
              <a:rPr lang="en-GB" dirty="0" smtClean="0">
                <a:solidFill>
                  <a:schemeClr val="tx2"/>
                </a:solidFill>
              </a:rPr>
              <a:t>Send a </a:t>
            </a:r>
            <a:r>
              <a:rPr lang="en-GB" b="1" dirty="0" smtClean="0">
                <a:solidFill>
                  <a:schemeClr val="tx2"/>
                </a:solidFill>
              </a:rPr>
              <a:t>strong political message </a:t>
            </a:r>
            <a:r>
              <a:rPr lang="en-GB" dirty="0" smtClean="0">
                <a:solidFill>
                  <a:schemeClr val="tx2"/>
                </a:solidFill>
              </a:rPr>
              <a:t>on</a:t>
            </a:r>
            <a:r>
              <a:rPr lang="en-GB" b="1" dirty="0" smtClean="0">
                <a:solidFill>
                  <a:schemeClr val="tx2"/>
                </a:solidFill>
              </a:rPr>
              <a:t> CCSI support</a:t>
            </a:r>
          </a:p>
          <a:p>
            <a:pPr lvl="1">
              <a:spcBef>
                <a:spcPts val="600"/>
              </a:spcBef>
              <a:spcAft>
                <a:spcPts val="600"/>
              </a:spcAft>
            </a:pPr>
            <a:r>
              <a:rPr lang="en-GB" dirty="0" smtClean="0">
                <a:solidFill>
                  <a:schemeClr val="tx2"/>
                </a:solidFill>
              </a:rPr>
              <a:t>Pandemic’s heavy impact; </a:t>
            </a:r>
            <a:r>
              <a:rPr lang="en-GB" b="1" dirty="0" smtClean="0">
                <a:solidFill>
                  <a:schemeClr val="tx2"/>
                </a:solidFill>
              </a:rPr>
              <a:t>need for better, more coordinated public support</a:t>
            </a:r>
          </a:p>
          <a:p>
            <a:pPr lvl="1">
              <a:spcBef>
                <a:spcPts val="600"/>
              </a:spcBef>
              <a:spcAft>
                <a:spcPts val="600"/>
              </a:spcAft>
            </a:pPr>
            <a:r>
              <a:rPr lang="en-GB" dirty="0" smtClean="0">
                <a:solidFill>
                  <a:schemeClr val="tx2"/>
                </a:solidFill>
              </a:rPr>
              <a:t>Acknowledgement of </a:t>
            </a:r>
            <a:r>
              <a:rPr lang="en-GB" b="1" dirty="0" smtClean="0">
                <a:solidFill>
                  <a:schemeClr val="tx2"/>
                </a:solidFill>
              </a:rPr>
              <a:t>CCSI’s role for Europe’s recovery </a:t>
            </a:r>
          </a:p>
          <a:p>
            <a:pPr>
              <a:spcBef>
                <a:spcPts val="600"/>
              </a:spcBef>
              <a:spcAft>
                <a:spcPts val="600"/>
              </a:spcAft>
            </a:pPr>
            <a:r>
              <a:rPr lang="en-GB" b="1" dirty="0" smtClean="0">
                <a:solidFill>
                  <a:schemeClr val="tx2"/>
                </a:solidFill>
              </a:rPr>
              <a:t>Evidence </a:t>
            </a:r>
            <a:r>
              <a:rPr lang="en-GB" dirty="0" smtClean="0">
                <a:solidFill>
                  <a:schemeClr val="tx2"/>
                </a:solidFill>
              </a:rPr>
              <a:t>of </a:t>
            </a:r>
            <a:r>
              <a:rPr lang="en-GB" b="1" dirty="0" smtClean="0">
                <a:solidFill>
                  <a:schemeClr val="tx2"/>
                </a:solidFill>
              </a:rPr>
              <a:t>safe trial cultural events</a:t>
            </a:r>
            <a:r>
              <a:rPr lang="en-GB" dirty="0" smtClean="0">
                <a:solidFill>
                  <a:schemeClr val="tx2"/>
                </a:solidFill>
              </a:rPr>
              <a:t>, including mass gatherings</a:t>
            </a:r>
          </a:p>
          <a:p>
            <a:pPr>
              <a:spcBef>
                <a:spcPts val="600"/>
              </a:spcBef>
              <a:spcAft>
                <a:spcPts val="600"/>
              </a:spcAft>
            </a:pPr>
            <a:r>
              <a:rPr lang="en-GB" b="1" dirty="0" smtClean="0">
                <a:solidFill>
                  <a:schemeClr val="tx2"/>
                </a:solidFill>
              </a:rPr>
              <a:t>Lifting of measures, incl. reopening of </a:t>
            </a:r>
            <a:r>
              <a:rPr lang="en-GB" b="1" dirty="0" err="1" smtClean="0">
                <a:solidFill>
                  <a:schemeClr val="tx2"/>
                </a:solidFill>
              </a:rPr>
              <a:t>‘culture</a:t>
            </a:r>
            <a:r>
              <a:rPr lang="en-GB" b="1" dirty="0" smtClean="0">
                <a:solidFill>
                  <a:schemeClr val="tx2"/>
                </a:solidFill>
              </a:rPr>
              <a:t>’ in the MS </a:t>
            </a:r>
            <a:r>
              <a:rPr lang="en-GB" dirty="0" smtClean="0">
                <a:solidFill>
                  <a:schemeClr val="tx2"/>
                </a:solidFill>
              </a:rPr>
              <a:t>in light of overall improvement of the epidemiological situation</a:t>
            </a:r>
            <a:endParaRPr lang="en-GB" b="1" dirty="0" smtClean="0"/>
          </a:p>
          <a:p>
            <a:pPr lvl="1">
              <a:spcAft>
                <a:spcPts val="1200"/>
              </a:spcAft>
            </a:pPr>
            <a:endParaRPr lang="en-GB" dirty="0"/>
          </a:p>
        </p:txBody>
      </p:sp>
    </p:spTree>
    <p:extLst>
      <p:ext uri="{BB962C8B-B14F-4D97-AF65-F5344CB8AC3E}">
        <p14:creationId xmlns:p14="http://schemas.microsoft.com/office/powerpoint/2010/main" val="29000064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88" b="88"/>
          <a:stretch>
            <a:fillRect/>
          </a:stretch>
        </p:blipFill>
        <p:spPr>
          <a:xfrm>
            <a:off x="947437" y="1753551"/>
            <a:ext cx="3141663" cy="2090737"/>
          </a:xfrm>
        </p:spPr>
      </p:pic>
      <p:sp>
        <p:nvSpPr>
          <p:cNvPr id="4" name="Title 3"/>
          <p:cNvSpPr>
            <a:spLocks noGrp="1"/>
          </p:cNvSpPr>
          <p:nvPr>
            <p:ph type="title"/>
          </p:nvPr>
        </p:nvSpPr>
        <p:spPr/>
        <p:txBody>
          <a:bodyPr/>
          <a:lstStyle/>
          <a:p>
            <a:r>
              <a:rPr lang="en-GB" dirty="0" smtClean="0"/>
              <a:t>Main elements</a:t>
            </a:r>
            <a:endParaRPr lang="en-GB" dirty="0"/>
          </a:p>
        </p:txBody>
      </p:sp>
      <p:pic>
        <p:nvPicPr>
          <p:cNvPr id="13" name="Picture Placeholder 12"/>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88" b="88"/>
          <a:stretch>
            <a:fillRect/>
          </a:stretch>
        </p:blipFill>
        <p:spPr>
          <a:xfrm>
            <a:off x="7901450" y="1779307"/>
            <a:ext cx="3141663" cy="2090737"/>
          </a:xfrm>
        </p:spPr>
      </p:pic>
      <p:pic>
        <p:nvPicPr>
          <p:cNvPr id="11" name="Picture Placeholder 10"/>
          <p:cNvPicPr>
            <a:picLocks noGrp="1" noChangeAspect="1"/>
          </p:cNvPicPr>
          <p:nvPr>
            <p:ph type="pic" sz="quarter" idx="15"/>
          </p:nvPr>
        </p:nvPicPr>
        <p:blipFill>
          <a:blip r:embed="rId4" cstate="print">
            <a:extLst>
              <a:ext uri="{28A0092B-C50C-407E-A947-70E740481C1C}">
                <a14:useLocalDpi xmlns:a14="http://schemas.microsoft.com/office/drawing/2010/main" val="0"/>
              </a:ext>
            </a:extLst>
          </a:blip>
          <a:srcRect l="10452" r="10452"/>
          <a:stretch>
            <a:fillRect/>
          </a:stretch>
        </p:blipFill>
        <p:spPr>
          <a:xfrm>
            <a:off x="4361884" y="1729484"/>
            <a:ext cx="3141663" cy="2090737"/>
          </a:xfrm>
        </p:spPr>
      </p:pic>
      <p:sp>
        <p:nvSpPr>
          <p:cNvPr id="8" name="Text Placeholder 7"/>
          <p:cNvSpPr>
            <a:spLocks noGrp="1"/>
          </p:cNvSpPr>
          <p:nvPr>
            <p:ph type="body" sz="quarter" idx="16"/>
          </p:nvPr>
        </p:nvSpPr>
        <p:spPr>
          <a:xfrm>
            <a:off x="1160205" y="3870044"/>
            <a:ext cx="2716126" cy="1524235"/>
          </a:xfrm>
        </p:spPr>
        <p:txBody>
          <a:bodyPr/>
          <a:lstStyle/>
          <a:p>
            <a:r>
              <a:rPr lang="en-GB" i="1" dirty="0" smtClean="0">
                <a:solidFill>
                  <a:srgbClr val="024EA2"/>
                </a:solidFill>
              </a:rPr>
              <a:t>EU guidelines</a:t>
            </a:r>
            <a:r>
              <a:rPr lang="en-GB" dirty="0" smtClean="0">
                <a:solidFill>
                  <a:srgbClr val="024EA2"/>
                </a:solidFill>
              </a:rPr>
              <a:t>: </a:t>
            </a:r>
            <a:r>
              <a:rPr lang="en-GB" b="1" dirty="0" smtClean="0">
                <a:solidFill>
                  <a:srgbClr val="024EA2"/>
                </a:solidFill>
              </a:rPr>
              <a:t>General principles and indicators </a:t>
            </a:r>
            <a:r>
              <a:rPr lang="en-GB" dirty="0" smtClean="0">
                <a:solidFill>
                  <a:srgbClr val="024EA2"/>
                </a:solidFill>
              </a:rPr>
              <a:t>for the safe reopening of the cultural sector</a:t>
            </a:r>
            <a:endParaRPr lang="en-GB" dirty="0">
              <a:solidFill>
                <a:srgbClr val="024EA2"/>
              </a:solidFill>
            </a:endParaRPr>
          </a:p>
        </p:txBody>
      </p:sp>
      <p:sp>
        <p:nvSpPr>
          <p:cNvPr id="9" name="Text Placeholder 8"/>
          <p:cNvSpPr>
            <a:spLocks noGrp="1"/>
          </p:cNvSpPr>
          <p:nvPr>
            <p:ph type="body" sz="quarter" idx="17"/>
          </p:nvPr>
        </p:nvSpPr>
        <p:spPr>
          <a:xfrm>
            <a:off x="4237135" y="3971222"/>
            <a:ext cx="3465364" cy="1524235"/>
          </a:xfrm>
        </p:spPr>
        <p:txBody>
          <a:bodyPr/>
          <a:lstStyle/>
          <a:p>
            <a:r>
              <a:rPr lang="en-GB" i="1" dirty="0" smtClean="0">
                <a:solidFill>
                  <a:srgbClr val="024EA2"/>
                </a:solidFill>
              </a:rPr>
              <a:t>EU guidelines</a:t>
            </a:r>
            <a:r>
              <a:rPr lang="en-GB" dirty="0" smtClean="0">
                <a:solidFill>
                  <a:srgbClr val="024EA2"/>
                </a:solidFill>
              </a:rPr>
              <a:t>: </a:t>
            </a:r>
            <a:r>
              <a:rPr lang="en-GB" b="1" dirty="0" smtClean="0">
                <a:solidFill>
                  <a:srgbClr val="024EA2"/>
                </a:solidFill>
              </a:rPr>
              <a:t>Recommendations on health protocols</a:t>
            </a:r>
            <a:r>
              <a:rPr lang="en-GB" dirty="0" smtClean="0">
                <a:solidFill>
                  <a:srgbClr val="024EA2"/>
                </a:solidFill>
              </a:rPr>
              <a:t/>
            </a:r>
            <a:br>
              <a:rPr lang="en-GB" dirty="0" smtClean="0">
                <a:solidFill>
                  <a:srgbClr val="024EA2"/>
                </a:solidFill>
              </a:rPr>
            </a:br>
            <a:r>
              <a:rPr lang="en-GB" dirty="0" smtClean="0">
                <a:solidFill>
                  <a:srgbClr val="024EA2"/>
                </a:solidFill>
              </a:rPr>
              <a:t>for cultural establishments</a:t>
            </a:r>
            <a:endParaRPr lang="en-GB" dirty="0">
              <a:solidFill>
                <a:srgbClr val="024EA2"/>
              </a:solidFill>
            </a:endParaRPr>
          </a:p>
        </p:txBody>
      </p:sp>
      <p:sp>
        <p:nvSpPr>
          <p:cNvPr id="10" name="Text Placeholder 9"/>
          <p:cNvSpPr>
            <a:spLocks noGrp="1"/>
          </p:cNvSpPr>
          <p:nvPr>
            <p:ph type="body" sz="quarter" idx="18"/>
          </p:nvPr>
        </p:nvSpPr>
        <p:spPr>
          <a:xfrm>
            <a:off x="8137502" y="4150628"/>
            <a:ext cx="2905611" cy="1524235"/>
          </a:xfrm>
        </p:spPr>
        <p:txBody>
          <a:bodyPr/>
          <a:lstStyle/>
          <a:p>
            <a:r>
              <a:rPr lang="en-GB" b="1" dirty="0" smtClean="0">
                <a:solidFill>
                  <a:srgbClr val="024EA2"/>
                </a:solidFill>
              </a:rPr>
              <a:t>Actions to support the sustainable recovery </a:t>
            </a:r>
            <a:r>
              <a:rPr lang="en-GB" dirty="0" smtClean="0">
                <a:solidFill>
                  <a:srgbClr val="024EA2"/>
                </a:solidFill>
              </a:rPr>
              <a:t>of the cultural sectors</a:t>
            </a:r>
            <a:endParaRPr lang="en-GB" dirty="0">
              <a:solidFill>
                <a:srgbClr val="024EA2"/>
              </a:solidFill>
            </a:endParaRPr>
          </a:p>
        </p:txBody>
      </p:sp>
    </p:spTree>
    <p:extLst>
      <p:ext uri="{BB962C8B-B14F-4D97-AF65-F5344CB8AC3E}">
        <p14:creationId xmlns:p14="http://schemas.microsoft.com/office/powerpoint/2010/main" val="24686979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2"/>
          <p:cNvSpPr>
            <a:spLocks noGrp="1"/>
          </p:cNvSpPr>
          <p:nvPr>
            <p:ph sz="quarter" idx="15"/>
          </p:nvPr>
        </p:nvSpPr>
        <p:spPr>
          <a:xfrm>
            <a:off x="786581" y="4260554"/>
            <a:ext cx="2294116" cy="1249363"/>
          </a:xfrm>
        </p:spPr>
        <p:txBody>
          <a:bodyPr/>
          <a:lstStyle/>
          <a:p>
            <a:r>
              <a:rPr lang="en-GB" dirty="0" smtClean="0"/>
              <a:t>Vaccination Coverage: a </a:t>
            </a:r>
            <a:r>
              <a:rPr lang="en-GB" b="1" i="1" dirty="0" smtClean="0"/>
              <a:t>phased approach</a:t>
            </a:r>
            <a:endParaRPr lang="en-GB" b="1" i="1" dirty="0"/>
          </a:p>
        </p:txBody>
      </p:sp>
      <p:sp>
        <p:nvSpPr>
          <p:cNvPr id="24" name="Content Placeholder 23"/>
          <p:cNvSpPr>
            <a:spLocks noGrp="1"/>
          </p:cNvSpPr>
          <p:nvPr>
            <p:ph sz="quarter" idx="16"/>
          </p:nvPr>
        </p:nvSpPr>
        <p:spPr/>
        <p:txBody>
          <a:bodyPr/>
          <a:lstStyle/>
          <a:p>
            <a:r>
              <a:rPr lang="en-GB" dirty="0"/>
              <a:t>Settings and </a:t>
            </a:r>
            <a:r>
              <a:rPr lang="en-GB" dirty="0" smtClean="0"/>
              <a:t>contexts: careful </a:t>
            </a:r>
            <a:r>
              <a:rPr lang="en-GB" b="1" i="1" dirty="0" smtClean="0"/>
              <a:t>assessment of the risk</a:t>
            </a:r>
            <a:endParaRPr lang="en-GB" b="1" i="1" dirty="0"/>
          </a:p>
        </p:txBody>
      </p:sp>
      <p:sp>
        <p:nvSpPr>
          <p:cNvPr id="25" name="Content Placeholder 24"/>
          <p:cNvSpPr>
            <a:spLocks noGrp="1"/>
          </p:cNvSpPr>
          <p:nvPr>
            <p:ph sz="quarter" idx="17"/>
          </p:nvPr>
        </p:nvSpPr>
        <p:spPr>
          <a:xfrm>
            <a:off x="6192837" y="4260554"/>
            <a:ext cx="2129356" cy="1249363"/>
          </a:xfrm>
        </p:spPr>
        <p:txBody>
          <a:bodyPr/>
          <a:lstStyle/>
          <a:p>
            <a:r>
              <a:rPr lang="en-GB" dirty="0"/>
              <a:t>Coordination and </a:t>
            </a:r>
            <a:r>
              <a:rPr lang="en-GB" b="1" dirty="0"/>
              <a:t>communication</a:t>
            </a:r>
            <a:r>
              <a:rPr lang="en-GB" dirty="0"/>
              <a:t> </a:t>
            </a:r>
            <a:r>
              <a:rPr lang="en-GB" dirty="0" smtClean="0"/>
              <a:t>measures (</a:t>
            </a:r>
            <a:r>
              <a:rPr lang="en-GB" b="1" i="1" dirty="0" smtClean="0"/>
              <a:t>clear, timely, digital</a:t>
            </a:r>
            <a:r>
              <a:rPr lang="en-GB" dirty="0" smtClean="0"/>
              <a:t>)</a:t>
            </a:r>
            <a:endParaRPr lang="en-GB" dirty="0"/>
          </a:p>
          <a:p>
            <a:endParaRPr lang="en-GB" dirty="0"/>
          </a:p>
        </p:txBody>
      </p:sp>
      <p:sp>
        <p:nvSpPr>
          <p:cNvPr id="26" name="Content Placeholder 25"/>
          <p:cNvSpPr>
            <a:spLocks noGrp="1"/>
          </p:cNvSpPr>
          <p:nvPr>
            <p:ph sz="quarter" idx="18"/>
          </p:nvPr>
        </p:nvSpPr>
        <p:spPr/>
        <p:txBody>
          <a:bodyPr/>
          <a:lstStyle/>
          <a:p>
            <a:r>
              <a:rPr lang="en-GB" dirty="0"/>
              <a:t>Robust </a:t>
            </a:r>
            <a:r>
              <a:rPr lang="en-GB" b="1" dirty="0"/>
              <a:t>surveillance</a:t>
            </a:r>
            <a:r>
              <a:rPr lang="en-GB" dirty="0"/>
              <a:t> and continuous </a:t>
            </a:r>
            <a:r>
              <a:rPr lang="en-GB" b="1" dirty="0"/>
              <a:t>monitoring</a:t>
            </a:r>
          </a:p>
          <a:p>
            <a:endParaRPr lang="en-GB" dirty="0"/>
          </a:p>
        </p:txBody>
      </p:sp>
      <p:sp>
        <p:nvSpPr>
          <p:cNvPr id="11" name="Title 1"/>
          <p:cNvSpPr>
            <a:spLocks noGrp="1"/>
          </p:cNvSpPr>
          <p:nvPr>
            <p:ph type="title"/>
          </p:nvPr>
        </p:nvSpPr>
        <p:spPr>
          <a:xfrm>
            <a:off x="981593" y="650009"/>
            <a:ext cx="10515600" cy="782357"/>
          </a:xfrm>
        </p:spPr>
        <p:txBody>
          <a:bodyPr/>
          <a:lstStyle/>
          <a:p>
            <a:r>
              <a:rPr lang="en-GB" dirty="0"/>
              <a:t>EU guidelines: </a:t>
            </a:r>
            <a:r>
              <a:rPr lang="en-GB" dirty="0" smtClean="0"/>
              <a:t/>
            </a:r>
            <a:br>
              <a:rPr lang="en-GB" dirty="0" smtClean="0"/>
            </a:br>
            <a:r>
              <a:rPr lang="en-GB" b="1" dirty="0" smtClean="0"/>
              <a:t>General principles and indicators</a:t>
            </a:r>
            <a:endParaRPr lang="en-GB" b="1" dirty="0"/>
          </a:p>
        </p:txBody>
      </p:sp>
      <p:pic>
        <p:nvPicPr>
          <p:cNvPr id="1026" name="Picture 2" descr="https://creativesunite.eu/wp-content/uploads/2021/06/Stage-Audience.jpg"/>
          <p:cNvPicPr>
            <a:picLocks noGrp="1" noChangeAspect="1" noChangeArrowheads="1"/>
          </p:cNvPicPr>
          <p:nvPr>
            <p:ph type="pic" sz="quarter" idx="11"/>
          </p:nvPr>
        </p:nvPicPr>
        <p:blipFill>
          <a:blip r:embed="rId2" cstate="print">
            <a:extLst>
              <a:ext uri="{28A0092B-C50C-407E-A947-70E740481C1C}">
                <a14:useLocalDpi xmlns:a14="http://schemas.microsoft.com/office/drawing/2010/main" val="0"/>
              </a:ext>
            </a:extLst>
          </a:blip>
          <a:srcRect l="16680" r="1668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creativesunite.eu/wp-content/uploads/2021/06/Berlin-Theater-Pilot_-Credits_Annegret-Hilse_Reuters-1024x576.jpg"/>
          <p:cNvPicPr>
            <a:picLocks noGrp="1" noChangeAspect="1" noChangeArrowheads="1"/>
          </p:cNvPicPr>
          <p:nvPr>
            <p:ph type="pic" sz="quarter" idx="12"/>
          </p:nvPr>
        </p:nvPicPr>
        <p:blipFill>
          <a:blip r:embed="rId3" cstate="print">
            <a:extLst>
              <a:ext uri="{28A0092B-C50C-407E-A947-70E740481C1C}">
                <a14:useLocalDpi xmlns:a14="http://schemas.microsoft.com/office/drawing/2010/main" val="0"/>
              </a:ext>
            </a:extLst>
          </a:blip>
          <a:srcRect l="21875" r="2187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creativesunite.eu/wp-content/uploads/2021/06/Paris-Pilot-Concert_-Credits-Jean-Louis-Carli_Alea-1-1024x576.jpg"/>
          <p:cNvPicPr>
            <a:picLocks noGrp="1" noChangeAspect="1" noChangeArrowheads="1"/>
          </p:cNvPicPr>
          <p:nvPr>
            <p:ph type="pic" sz="quarter" idx="13"/>
          </p:nvPr>
        </p:nvPicPr>
        <p:blipFill>
          <a:blip r:embed="rId4" cstate="print">
            <a:extLst>
              <a:ext uri="{28A0092B-C50C-407E-A947-70E740481C1C}">
                <a14:useLocalDpi xmlns:a14="http://schemas.microsoft.com/office/drawing/2010/main" val="0"/>
              </a:ext>
            </a:extLst>
          </a:blip>
          <a:srcRect l="21875" r="2187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anaging health privacy and bias in COVID-19 public surveillance"/>
          <p:cNvPicPr>
            <a:picLocks noGrp="1" noChangeAspect="1" noChangeArrowheads="1"/>
          </p:cNvPicPr>
          <p:nvPr>
            <p:ph type="pic" sz="quarter" idx="14"/>
          </p:nvPr>
        </p:nvPicPr>
        <p:blipFill>
          <a:blip r:embed="rId5">
            <a:extLst>
              <a:ext uri="{28A0092B-C50C-407E-A947-70E740481C1C}">
                <a14:useLocalDpi xmlns:a14="http://schemas.microsoft.com/office/drawing/2010/main" val="0"/>
              </a:ext>
            </a:extLst>
          </a:blip>
          <a:srcRect l="16727" r="1672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3547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4_Blank">
  <a:themeElements>
    <a:clrScheme name="MFF Sector Colour 1">
      <a:dk1>
        <a:srgbClr val="FBC400"/>
      </a:dk1>
      <a:lt1>
        <a:srgbClr val="FFFFFF"/>
      </a:lt1>
      <a:dk2>
        <a:srgbClr val="FBC400"/>
      </a:dk2>
      <a:lt2>
        <a:srgbClr val="FFFFFF"/>
      </a:lt2>
      <a:accent1>
        <a:srgbClr val="FBE312"/>
      </a:accent1>
      <a:accent2>
        <a:srgbClr val="878685"/>
      </a:accent2>
      <a:accent3>
        <a:srgbClr val="404A52"/>
      </a:accent3>
      <a:accent4>
        <a:srgbClr val="78BAEB"/>
      </a:accent4>
      <a:accent5>
        <a:srgbClr val="2963F0"/>
      </a:accent5>
      <a:accent6>
        <a:srgbClr val="0E4194"/>
      </a:accent6>
      <a:hlink>
        <a:srgbClr val="2963F0"/>
      </a:hlink>
      <a:folHlink>
        <a:srgbClr val="78BAEB"/>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4.xml><?xml version="1.0" encoding="utf-8"?>
<a:theme xmlns:a="http://schemas.openxmlformats.org/drawingml/2006/main" name="2_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Presentation.pptx" id="{DF0E4C23-23CF-4CA0-B78D-4EE4E4812529}" vid="{A275074F-6DFA-4FBF-AA5C-38C3649C393F}"/>
    </a:ext>
  </a:extLst>
</a:theme>
</file>

<file path=ppt/theme/theme5.xml><?xml version="1.0" encoding="utf-8"?>
<a:theme xmlns:a="http://schemas.openxmlformats.org/drawingml/2006/main" name="4_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potx" id="{4E874F3A-6BB1-4334-AA3C-CB69D53C2FB0}" vid="{CFDAC62F-BBD6-4674-995E-7A3058955A70}"/>
    </a:ext>
  </a:extLst>
</a:theme>
</file>

<file path=ppt/theme/theme6.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Presentation.pptx" id="{DF0E4C23-23CF-4CA0-B78D-4EE4E4812529}" vid="{A275074F-6DFA-4FBF-AA5C-38C3649C393F}"/>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1330</TotalTime>
  <Words>2382</Words>
  <Application>Microsoft Office PowerPoint</Application>
  <PresentationFormat>Widescreen</PresentationFormat>
  <Paragraphs>252</Paragraphs>
  <Slides>25</Slides>
  <Notes>5</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25</vt:i4>
      </vt:variant>
    </vt:vector>
  </HeadingPairs>
  <TitlesOfParts>
    <vt:vector size="42" baseType="lpstr">
      <vt:lpstr>Arial</vt:lpstr>
      <vt:lpstr>Arial Narrow</vt:lpstr>
      <vt:lpstr>Calibri</vt:lpstr>
      <vt:lpstr>Calibri Light</vt:lpstr>
      <vt:lpstr>EC Square Sans Cond Pro</vt:lpstr>
      <vt:lpstr>EC Square Sans Pro</vt:lpstr>
      <vt:lpstr>EC Square Sans Pro Light</vt:lpstr>
      <vt:lpstr>Times New Roman</vt:lpstr>
      <vt:lpstr>Verdana</vt:lpstr>
      <vt:lpstr>Wingdings</vt:lpstr>
      <vt:lpstr>Office Theme</vt:lpstr>
      <vt:lpstr>4_Blank</vt:lpstr>
      <vt:lpstr>1_Office Theme</vt:lpstr>
      <vt:lpstr>2_Office Theme</vt:lpstr>
      <vt:lpstr>4_Office Theme</vt:lpstr>
      <vt:lpstr>Tema di Office</vt:lpstr>
      <vt:lpstr>3_Office Theme</vt:lpstr>
      <vt:lpstr>Next Generation EU 2021-2027:  European measures for the sustainable recovery of culture and cultural heritage </vt:lpstr>
      <vt:lpstr>PowerPoint Presentation</vt:lpstr>
      <vt:lpstr>PowerPoint Presentation</vt:lpstr>
      <vt:lpstr>Policy momentum for Cultural Heritage </vt:lpstr>
      <vt:lpstr>Recovery and Resilience Facility</vt:lpstr>
      <vt:lpstr>Recovery and Resilience Facility   </vt:lpstr>
      <vt:lpstr>PowerPoint Presentation</vt:lpstr>
      <vt:lpstr>Main elements</vt:lpstr>
      <vt:lpstr>EU guidelines:  General principles and indicators</vt:lpstr>
      <vt:lpstr>Indicators (ECDC source) &amp; Health protocols Recommendations</vt:lpstr>
      <vt:lpstr>Actions to support the sustainable recovery of the cultural and creative sectors</vt:lpstr>
      <vt:lpstr>At the crossroads between Culture, Health and Well Being </vt:lpstr>
      <vt:lpstr>2021-2027 Funding for culture  Funding Guide</vt:lpstr>
      <vt:lpstr>Cultural policy at regional level </vt:lpstr>
      <vt:lpstr>2021-2027 Funding for culture  Creative Europe 2021-2027</vt:lpstr>
      <vt:lpstr>Categories / topics </vt:lpstr>
      <vt:lpstr>Award criteria</vt:lpstr>
      <vt:lpstr>Horizon Europe - Cluster 2 – Culture, Creativity and inclusive society</vt:lpstr>
      <vt:lpstr>PowerPoint Presentation</vt:lpstr>
      <vt:lpstr>PowerPoint Presentation</vt:lpstr>
      <vt:lpstr>    RIA 2021 - Participatory management and sustainable financing of museums</vt:lpstr>
      <vt:lpstr>Cultural dimension of sustainable development</vt:lpstr>
      <vt:lpstr> Examples of actions: Culture and SDGs  </vt:lpstr>
      <vt:lpstr>PowerPoint Presentation</vt:lpstr>
      <vt:lpstr>Thank you</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SARVANI Christina (RTD)</dc:creator>
  <cp:lastModifiedBy>ESPOSITO Mariachiara (EAC)</cp:lastModifiedBy>
  <cp:revision>112</cp:revision>
  <dcterms:created xsi:type="dcterms:W3CDTF">2021-01-19T09:09:02Z</dcterms:created>
  <dcterms:modified xsi:type="dcterms:W3CDTF">2021-10-08T00:01:12Z</dcterms:modified>
</cp:coreProperties>
</file>